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5486400" cy="3657600"/>
  <p:notesSz cx="2895600" cy="4724400"/>
  <p:defaultTextStyle>
    <a:defPPr>
      <a:defRPr lang="en-US"/>
    </a:defPPr>
    <a:lvl1pPr marL="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6124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22488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83732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44976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30622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6746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28709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89953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-906" y="-84"/>
      </p:cViewPr>
      <p:guideLst>
        <p:guide orient="horz" pos="1152"/>
        <p:guide pos="17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136227"/>
            <a:ext cx="4663440" cy="7840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2072640"/>
            <a:ext cx="3840480" cy="9347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2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3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89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8" y="2350347"/>
            <a:ext cx="4663440" cy="726440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8" y="1550247"/>
            <a:ext cx="4663440" cy="800100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6124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224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8373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449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30622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6746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2870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8995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783" y="455507"/>
            <a:ext cx="1435417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1640" y="455507"/>
            <a:ext cx="1435418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18727"/>
            <a:ext cx="2424113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0" y="1159933"/>
            <a:ext cx="2424113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15" y="818727"/>
            <a:ext cx="2425065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15" y="1159933"/>
            <a:ext cx="2425065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5627"/>
            <a:ext cx="1804988" cy="6197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0" y="145627"/>
            <a:ext cx="3067050" cy="31216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" y="765387"/>
            <a:ext cx="1804988" cy="250190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2560320"/>
            <a:ext cx="3291840" cy="3022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326813"/>
            <a:ext cx="3291840" cy="2194560"/>
          </a:xfrm>
        </p:spPr>
        <p:txBody>
          <a:bodyPr/>
          <a:lstStyle>
            <a:lvl1pPr marL="0" indent="0">
              <a:buNone/>
              <a:defRPr sz="1800"/>
            </a:lvl1pPr>
            <a:lvl2pPr marL="261244" indent="0">
              <a:buNone/>
              <a:defRPr sz="1600"/>
            </a:lvl2pPr>
            <a:lvl3pPr marL="522488" indent="0">
              <a:buNone/>
              <a:defRPr sz="1400"/>
            </a:lvl3pPr>
            <a:lvl4pPr marL="783732" indent="0">
              <a:buNone/>
              <a:defRPr sz="1100"/>
            </a:lvl4pPr>
            <a:lvl5pPr marL="1044976" indent="0">
              <a:buNone/>
              <a:defRPr sz="1100"/>
            </a:lvl5pPr>
            <a:lvl6pPr marL="1306220" indent="0">
              <a:buNone/>
              <a:defRPr sz="1100"/>
            </a:lvl6pPr>
            <a:lvl7pPr marL="1567464" indent="0">
              <a:buNone/>
              <a:defRPr sz="1100"/>
            </a:lvl7pPr>
            <a:lvl8pPr marL="1828709" indent="0">
              <a:buNone/>
              <a:defRPr sz="1100"/>
            </a:lvl8pPr>
            <a:lvl9pPr marL="2089953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2862580"/>
            <a:ext cx="3291840" cy="42926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965" y="77893"/>
            <a:ext cx="740093" cy="16645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783" y="77893"/>
            <a:ext cx="2130742" cy="16645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  <a:prstGeom prst="rect">
            <a:avLst/>
          </a:prstGeom>
        </p:spPr>
        <p:txBody>
          <a:bodyPr vert="horz" lIns="52249" tIns="26124" rIns="52249" bIns="2612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53440"/>
            <a:ext cx="4937760" cy="2413847"/>
          </a:xfrm>
          <a:prstGeom prst="rect">
            <a:avLst/>
          </a:prstGeom>
        </p:spPr>
        <p:txBody>
          <a:bodyPr vert="horz" lIns="52249" tIns="26124" rIns="52249" bIns="261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33114-0788-4248-A992-579D9977AFF7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3390054"/>
            <a:ext cx="17373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2488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933" indent="-195933" algn="l" defTabSz="52248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24522" indent="-163278" algn="l" defTabSz="522488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3110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54" indent="-130622" algn="l" defTabSz="522488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75598" indent="-130622" algn="l" defTabSz="522488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842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98087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59331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20575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6124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22488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83732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976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0622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6746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709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89953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5486400" cy="598584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Broadway" pitchFamily="82" charset="0"/>
              </a:rPr>
              <a:t>2025 </a:t>
            </a:r>
            <a:r>
              <a:rPr lang="en-US" sz="2400" dirty="0" err="1" smtClean="0">
                <a:latin typeface="Broadway" pitchFamily="82" charset="0"/>
              </a:rPr>
              <a:t>RezFest</a:t>
            </a:r>
            <a:r>
              <a:rPr lang="en-US" sz="2400" dirty="0" smtClean="0">
                <a:latin typeface="Broadway" pitchFamily="82" charset="0"/>
              </a:rPr>
              <a:t> Car Show </a:t>
            </a:r>
            <a:r>
              <a:rPr lang="en-US" sz="2400" dirty="0" smtClean="0">
                <a:latin typeface="Broadway" pitchFamily="82" charset="0"/>
              </a:rPr>
              <a:t>Ballot</a:t>
            </a:r>
            <a:r>
              <a:rPr lang="en-US" sz="1600" dirty="0" smtClean="0">
                <a:latin typeface="Broadway" pitchFamily="82" charset="0"/>
              </a:rPr>
              <a:t/>
            </a:r>
            <a:br>
              <a:rPr lang="en-US" sz="1600" dirty="0" smtClean="0">
                <a:latin typeface="Broadway" pitchFamily="82" charset="0"/>
              </a:rPr>
            </a:br>
            <a:r>
              <a:rPr lang="en-US" sz="800" dirty="0" smtClean="0">
                <a:latin typeface="Arial Rounded MT Bold" pitchFamily="34" charset="0"/>
              </a:rPr>
              <a:t>Vote for one car # in each category</a:t>
            </a:r>
            <a:endParaRPr lang="en-US" sz="1200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2590800" cy="1905000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Best Car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Best Truck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 Best Cycle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 Best Hot Rod / Rat Rod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Best Modern Era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 Best In Show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7771"/>
            <a:ext cx="1241747" cy="181223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3505200" y="1371600"/>
            <a:ext cx="1447800" cy="22860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______</a:t>
            </a:r>
          </a:p>
          <a:p>
            <a:pPr algn="l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______</a:t>
            </a:r>
          </a:p>
          <a:p>
            <a:pPr algn="l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______</a:t>
            </a:r>
          </a:p>
          <a:p>
            <a:pPr algn="l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______</a:t>
            </a:r>
          </a:p>
          <a:p>
            <a:pPr algn="l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______</a:t>
            </a:r>
          </a:p>
          <a:p>
            <a:pPr algn="l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______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810155" y="990600"/>
            <a:ext cx="2209800" cy="268225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u="sng" dirty="0" smtClean="0">
                <a:solidFill>
                  <a:schemeClr val="tx1"/>
                </a:solidFill>
                <a:latin typeface="Broadway" pitchFamily="82" charset="0"/>
              </a:rPr>
              <a:t>Class</a:t>
            </a:r>
            <a:endParaRPr lang="en-US" u="sng" dirty="0">
              <a:solidFill>
                <a:schemeClr val="tx1"/>
              </a:solidFill>
              <a:latin typeface="Broadway" pitchFamily="82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3546040" y="990599"/>
            <a:ext cx="797360" cy="268226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u="sng" dirty="0" smtClean="0">
                <a:solidFill>
                  <a:schemeClr val="tx1"/>
                </a:solidFill>
                <a:latin typeface="Broadway" pitchFamily="82" charset="0"/>
              </a:rPr>
              <a:t>Car #</a:t>
            </a:r>
            <a:endParaRPr lang="en-US" u="sng" dirty="0">
              <a:solidFill>
                <a:schemeClr val="tx1"/>
              </a:solidFill>
              <a:latin typeface="Broadway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95400"/>
            <a:ext cx="5029200" cy="22860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What did you like?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 What could be better?</a:t>
            </a:r>
          </a:p>
          <a:p>
            <a:pPr algn="l">
              <a:buFont typeface="Arial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 Additional comments or suggestions?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985776" y="594970"/>
            <a:ext cx="533400" cy="3048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60000"/>
              </a:lnSpc>
            </a:pPr>
            <a:r>
              <a:rPr lang="en-US" sz="1200" u="sng" dirty="0" smtClean="0">
                <a:solidFill>
                  <a:schemeClr val="tx1"/>
                </a:solidFill>
                <a:latin typeface="Arial Rounded MT Bold" pitchFamily="34" charset="0"/>
              </a:rPr>
              <a:t>Yes</a:t>
            </a:r>
            <a:endParaRPr lang="en-US" sz="1200" u="sng" dirty="0" smtClean="0">
              <a:solidFill>
                <a:schemeClr val="tx1"/>
              </a:solidFill>
            </a:endParaRPr>
          </a:p>
          <a:p>
            <a:pPr algn="l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552249" y="594970"/>
            <a:ext cx="400751" cy="3048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60000"/>
              </a:lnSpc>
            </a:pPr>
            <a:r>
              <a:rPr lang="en-US" sz="1200" u="sng" dirty="0" smtClean="0">
                <a:solidFill>
                  <a:schemeClr val="tx1"/>
                </a:solidFill>
                <a:latin typeface="Arial Rounded MT Bold" pitchFamily="34" charset="0"/>
              </a:rPr>
              <a:t>No</a:t>
            </a:r>
            <a:endParaRPr lang="en-US" sz="1200" u="sng" dirty="0" smtClean="0">
              <a:solidFill>
                <a:schemeClr val="tx1"/>
              </a:solidFill>
            </a:endParaRPr>
          </a:p>
          <a:p>
            <a:pPr algn="l">
              <a:lnSpc>
                <a:spcPct val="160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83450" y="968599"/>
            <a:ext cx="182880" cy="18288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24470" y="968599"/>
            <a:ext cx="182880" cy="18288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28600" y="914400"/>
            <a:ext cx="3962400" cy="3810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Did you enjoy the event?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163416"/>
            <a:ext cx="5486400" cy="598584"/>
          </a:xfrm>
          <a:prstGeom prst="rect">
            <a:avLst/>
          </a:prstGeom>
        </p:spPr>
        <p:txBody>
          <a:bodyPr vert="horz" lIns="52249" tIns="26124" rIns="52249" bIns="26124" rtlCol="0" anchor="ctr">
            <a:noAutofit/>
          </a:bodyPr>
          <a:lstStyle>
            <a:lvl1pPr algn="ctr" defTabSz="522488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latin typeface="Broadway" pitchFamily="82" charset="0"/>
              </a:rPr>
              <a:t>2025 </a:t>
            </a:r>
            <a:r>
              <a:rPr lang="en-US" sz="2400" dirty="0" err="1" smtClean="0">
                <a:latin typeface="Broadway" pitchFamily="82" charset="0"/>
              </a:rPr>
              <a:t>RezFest</a:t>
            </a:r>
            <a:r>
              <a:rPr lang="en-US" sz="2400" dirty="0" smtClean="0">
                <a:latin typeface="Broadway" pitchFamily="82" charset="0"/>
              </a:rPr>
              <a:t> Car Show Survey</a:t>
            </a:r>
            <a:endParaRPr lang="en-US" sz="1200" dirty="0">
              <a:latin typeface="Arial Rounded MT Bold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02587"/>
            <a:ext cx="1241747" cy="18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064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76</Words>
  <Application>Microsoft Office PowerPoint</Application>
  <PresentationFormat>Custom</PresentationFormat>
  <Paragraphs>26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2025 RezFest Car Show Ballot Vote for one car # in each category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LaptopUser</dc:creator>
  <cp:lastModifiedBy>jakenetadmin@yahoo.com</cp:lastModifiedBy>
  <cp:revision>31</cp:revision>
  <cp:lastPrinted>2024-08-02T01:21:37Z</cp:lastPrinted>
  <dcterms:created xsi:type="dcterms:W3CDTF">2022-05-21T18:48:08Z</dcterms:created>
  <dcterms:modified xsi:type="dcterms:W3CDTF">2025-08-13T22:23:52Z</dcterms:modified>
</cp:coreProperties>
</file>