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54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39987"/>
            <a:ext cx="5486400" cy="555413"/>
          </a:xfrm>
        </p:spPr>
        <p:txBody>
          <a:bodyPr>
            <a:normAutofit/>
          </a:bodyPr>
          <a:lstStyle/>
          <a:p>
            <a:r>
              <a:rPr lang="en-US" i="1" u="sng" dirty="0" smtClean="0">
                <a:latin typeface="Arial Rounded MT Bold" pitchFamily="34" charset="0"/>
              </a:rPr>
              <a:t>2022 Sunday Visioning Sessions</a:t>
            </a:r>
            <a:endParaRPr lang="en-US" i="1" u="sng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95400"/>
            <a:ext cx="4572000" cy="2133600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June 26  9:30 a.m.</a:t>
            </a:r>
            <a:r>
              <a:rPr lang="en-US" b="1" dirty="0" smtClean="0">
                <a:latin typeface="Arial Rounded MT Bold" pitchFamily="34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-  </a:t>
            </a:r>
            <a:r>
              <a:rPr lang="en-US" sz="1600" dirty="0" smtClean="0">
                <a:solidFill>
                  <a:schemeClr val="tx1"/>
                </a:solidFill>
              </a:rPr>
              <a:t>Core Values</a:t>
            </a:r>
          </a:p>
          <a:p>
            <a:pPr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July 24  9:30 a.m.  </a:t>
            </a:r>
            <a:r>
              <a:rPr lang="en-US" dirty="0" smtClean="0">
                <a:solidFill>
                  <a:schemeClr val="tx1"/>
                </a:solidFill>
              </a:rPr>
              <a:t>-  </a:t>
            </a:r>
            <a:r>
              <a:rPr lang="en-US" sz="1600" dirty="0" smtClean="0">
                <a:solidFill>
                  <a:schemeClr val="tx1"/>
                </a:solidFill>
              </a:rPr>
              <a:t>Mission Statement</a:t>
            </a:r>
          </a:p>
          <a:p>
            <a:pPr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August 21  9:30 a.m.  </a:t>
            </a:r>
            <a:r>
              <a:rPr lang="en-US" dirty="0" smtClean="0">
                <a:solidFill>
                  <a:schemeClr val="tx1"/>
                </a:solidFill>
              </a:rPr>
              <a:t>-  </a:t>
            </a:r>
            <a:r>
              <a:rPr lang="en-US" sz="1600" dirty="0" smtClean="0">
                <a:solidFill>
                  <a:schemeClr val="tx1"/>
                </a:solidFill>
              </a:rPr>
              <a:t>Review/Makeup</a:t>
            </a:r>
          </a:p>
          <a:p>
            <a:pPr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September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11  9:30 a.m.  </a:t>
            </a:r>
            <a:r>
              <a:rPr lang="en-US" dirty="0" smtClean="0">
                <a:solidFill>
                  <a:schemeClr val="tx1"/>
                </a:solidFill>
              </a:rPr>
              <a:t>-  </a:t>
            </a:r>
            <a:r>
              <a:rPr lang="en-US" sz="1600" dirty="0" smtClean="0">
                <a:solidFill>
                  <a:schemeClr val="tx1"/>
                </a:solidFill>
              </a:rPr>
              <a:t>Final Results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2913"/>
            <a:ext cx="1524000" cy="54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TrueNorthCircle.jpg"/>
          <p:cNvPicPr>
            <a:picLocks noChangeAspect="1"/>
          </p:cNvPicPr>
          <p:nvPr/>
        </p:nvPicPr>
        <p:blipFill>
          <a:blip r:embed="rId3" cstate="print"/>
          <a:srcRect b="15086"/>
          <a:stretch>
            <a:fillRect/>
          </a:stretch>
        </p:blipFill>
        <p:spPr>
          <a:xfrm>
            <a:off x="4495163" y="183932"/>
            <a:ext cx="762637" cy="5176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39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2022 Sunday Visioning Sessions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12</cp:revision>
  <cp:lastPrinted>2022-06-11T17:59:23Z</cp:lastPrinted>
  <dcterms:created xsi:type="dcterms:W3CDTF">2022-05-21T18:48:08Z</dcterms:created>
  <dcterms:modified xsi:type="dcterms:W3CDTF">2022-06-11T18:02:09Z</dcterms:modified>
</cp:coreProperties>
</file>