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5486400" cy="3657600"/>
  <p:notesSz cx="2895600" cy="4724400"/>
  <p:defaultTextStyle>
    <a:defPPr>
      <a:defRPr lang="en-US"/>
    </a:defPPr>
    <a:lvl1pPr marL="0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261244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522488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783732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044976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306220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1567464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1828709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089953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0" d="100"/>
          <a:sy n="130" d="100"/>
        </p:scale>
        <p:origin x="-954" y="-84"/>
      </p:cViewPr>
      <p:guideLst>
        <p:guide orient="horz" pos="1152"/>
        <p:guide pos="172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1480" y="1136227"/>
            <a:ext cx="4663440" cy="7840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2960" y="2072640"/>
            <a:ext cx="3840480" cy="9347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61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22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837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449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306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674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899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8/1/2024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8/1/2024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388" y="2350347"/>
            <a:ext cx="4663440" cy="726440"/>
          </a:xfrm>
        </p:spPr>
        <p:txBody>
          <a:bodyPr anchor="t"/>
          <a:lstStyle>
            <a:lvl1pPr algn="l">
              <a:defRPr sz="23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3388" y="1550247"/>
            <a:ext cx="4663440" cy="800100"/>
          </a:xfrm>
        </p:spPr>
        <p:txBody>
          <a:bodyPr anchor="b"/>
          <a:lstStyle>
            <a:lvl1pPr marL="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1pPr>
            <a:lvl2pPr marL="261244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2pPr>
            <a:lvl3pPr marL="522488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83732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4pPr>
            <a:lvl5pPr marL="1044976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5pPr>
            <a:lvl6pPr marL="130622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6pPr>
            <a:lvl7pPr marL="1567464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7pPr>
            <a:lvl8pPr marL="1828709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8pPr>
            <a:lvl9pPr marL="2089953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8/1/2024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4783" y="455507"/>
            <a:ext cx="1435417" cy="1286933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91640" y="455507"/>
            <a:ext cx="1435418" cy="1286933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8/1/2024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" y="146474"/>
            <a:ext cx="4937760" cy="609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20" y="818727"/>
            <a:ext cx="2424113" cy="341206"/>
          </a:xfrm>
        </p:spPr>
        <p:txBody>
          <a:bodyPr anchor="b"/>
          <a:lstStyle>
            <a:lvl1pPr marL="0" indent="0">
              <a:buNone/>
              <a:defRPr sz="1400" b="1"/>
            </a:lvl1pPr>
            <a:lvl2pPr marL="261244" indent="0">
              <a:buNone/>
              <a:defRPr sz="1100" b="1"/>
            </a:lvl2pPr>
            <a:lvl3pPr marL="522488" indent="0">
              <a:buNone/>
              <a:defRPr sz="1000" b="1"/>
            </a:lvl3pPr>
            <a:lvl4pPr marL="783732" indent="0">
              <a:buNone/>
              <a:defRPr sz="900" b="1"/>
            </a:lvl4pPr>
            <a:lvl5pPr marL="1044976" indent="0">
              <a:buNone/>
              <a:defRPr sz="900" b="1"/>
            </a:lvl5pPr>
            <a:lvl6pPr marL="1306220" indent="0">
              <a:buNone/>
              <a:defRPr sz="900" b="1"/>
            </a:lvl6pPr>
            <a:lvl7pPr marL="1567464" indent="0">
              <a:buNone/>
              <a:defRPr sz="900" b="1"/>
            </a:lvl7pPr>
            <a:lvl8pPr marL="1828709" indent="0">
              <a:buNone/>
              <a:defRPr sz="900" b="1"/>
            </a:lvl8pPr>
            <a:lvl9pPr marL="2089953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4320" y="1159933"/>
            <a:ext cx="2424113" cy="2107354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787015" y="818727"/>
            <a:ext cx="2425065" cy="341206"/>
          </a:xfrm>
        </p:spPr>
        <p:txBody>
          <a:bodyPr anchor="b"/>
          <a:lstStyle>
            <a:lvl1pPr marL="0" indent="0">
              <a:buNone/>
              <a:defRPr sz="1400" b="1"/>
            </a:lvl1pPr>
            <a:lvl2pPr marL="261244" indent="0">
              <a:buNone/>
              <a:defRPr sz="1100" b="1"/>
            </a:lvl2pPr>
            <a:lvl3pPr marL="522488" indent="0">
              <a:buNone/>
              <a:defRPr sz="1000" b="1"/>
            </a:lvl3pPr>
            <a:lvl4pPr marL="783732" indent="0">
              <a:buNone/>
              <a:defRPr sz="900" b="1"/>
            </a:lvl4pPr>
            <a:lvl5pPr marL="1044976" indent="0">
              <a:buNone/>
              <a:defRPr sz="900" b="1"/>
            </a:lvl5pPr>
            <a:lvl6pPr marL="1306220" indent="0">
              <a:buNone/>
              <a:defRPr sz="900" b="1"/>
            </a:lvl6pPr>
            <a:lvl7pPr marL="1567464" indent="0">
              <a:buNone/>
              <a:defRPr sz="900" b="1"/>
            </a:lvl7pPr>
            <a:lvl8pPr marL="1828709" indent="0">
              <a:buNone/>
              <a:defRPr sz="900" b="1"/>
            </a:lvl8pPr>
            <a:lvl9pPr marL="2089953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787015" y="1159933"/>
            <a:ext cx="2425065" cy="2107354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8/1/2024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8/1/2024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8/1/2024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" y="145627"/>
            <a:ext cx="1804988" cy="619760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5030" y="145627"/>
            <a:ext cx="3067050" cy="312166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" y="765387"/>
            <a:ext cx="1804988" cy="2501900"/>
          </a:xfrm>
        </p:spPr>
        <p:txBody>
          <a:bodyPr/>
          <a:lstStyle>
            <a:lvl1pPr marL="0" indent="0">
              <a:buNone/>
              <a:defRPr sz="800"/>
            </a:lvl1pPr>
            <a:lvl2pPr marL="261244" indent="0">
              <a:buNone/>
              <a:defRPr sz="700"/>
            </a:lvl2pPr>
            <a:lvl3pPr marL="522488" indent="0">
              <a:buNone/>
              <a:defRPr sz="600"/>
            </a:lvl3pPr>
            <a:lvl4pPr marL="783732" indent="0">
              <a:buNone/>
              <a:defRPr sz="500"/>
            </a:lvl4pPr>
            <a:lvl5pPr marL="1044976" indent="0">
              <a:buNone/>
              <a:defRPr sz="500"/>
            </a:lvl5pPr>
            <a:lvl6pPr marL="1306220" indent="0">
              <a:buNone/>
              <a:defRPr sz="500"/>
            </a:lvl6pPr>
            <a:lvl7pPr marL="1567464" indent="0">
              <a:buNone/>
              <a:defRPr sz="500"/>
            </a:lvl7pPr>
            <a:lvl8pPr marL="1828709" indent="0">
              <a:buNone/>
              <a:defRPr sz="500"/>
            </a:lvl8pPr>
            <a:lvl9pPr marL="2089953" indent="0">
              <a:buNone/>
              <a:defRPr sz="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8/1/2024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373" y="2560320"/>
            <a:ext cx="3291840" cy="302260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75373" y="326813"/>
            <a:ext cx="3291840" cy="2194560"/>
          </a:xfrm>
        </p:spPr>
        <p:txBody>
          <a:bodyPr/>
          <a:lstStyle>
            <a:lvl1pPr marL="0" indent="0">
              <a:buNone/>
              <a:defRPr sz="1800"/>
            </a:lvl1pPr>
            <a:lvl2pPr marL="261244" indent="0">
              <a:buNone/>
              <a:defRPr sz="1600"/>
            </a:lvl2pPr>
            <a:lvl3pPr marL="522488" indent="0">
              <a:buNone/>
              <a:defRPr sz="1400"/>
            </a:lvl3pPr>
            <a:lvl4pPr marL="783732" indent="0">
              <a:buNone/>
              <a:defRPr sz="1100"/>
            </a:lvl4pPr>
            <a:lvl5pPr marL="1044976" indent="0">
              <a:buNone/>
              <a:defRPr sz="1100"/>
            </a:lvl5pPr>
            <a:lvl6pPr marL="1306220" indent="0">
              <a:buNone/>
              <a:defRPr sz="1100"/>
            </a:lvl6pPr>
            <a:lvl7pPr marL="1567464" indent="0">
              <a:buNone/>
              <a:defRPr sz="1100"/>
            </a:lvl7pPr>
            <a:lvl8pPr marL="1828709" indent="0">
              <a:buNone/>
              <a:defRPr sz="1100"/>
            </a:lvl8pPr>
            <a:lvl9pPr marL="2089953" indent="0">
              <a:buNone/>
              <a:defRPr sz="11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373" y="2862580"/>
            <a:ext cx="3291840" cy="429260"/>
          </a:xfrm>
        </p:spPr>
        <p:txBody>
          <a:bodyPr/>
          <a:lstStyle>
            <a:lvl1pPr marL="0" indent="0">
              <a:buNone/>
              <a:defRPr sz="800"/>
            </a:lvl1pPr>
            <a:lvl2pPr marL="261244" indent="0">
              <a:buNone/>
              <a:defRPr sz="700"/>
            </a:lvl2pPr>
            <a:lvl3pPr marL="522488" indent="0">
              <a:buNone/>
              <a:defRPr sz="600"/>
            </a:lvl3pPr>
            <a:lvl4pPr marL="783732" indent="0">
              <a:buNone/>
              <a:defRPr sz="500"/>
            </a:lvl4pPr>
            <a:lvl5pPr marL="1044976" indent="0">
              <a:buNone/>
              <a:defRPr sz="500"/>
            </a:lvl5pPr>
            <a:lvl6pPr marL="1306220" indent="0">
              <a:buNone/>
              <a:defRPr sz="500"/>
            </a:lvl6pPr>
            <a:lvl7pPr marL="1567464" indent="0">
              <a:buNone/>
              <a:defRPr sz="500"/>
            </a:lvl7pPr>
            <a:lvl8pPr marL="1828709" indent="0">
              <a:buNone/>
              <a:defRPr sz="500"/>
            </a:lvl8pPr>
            <a:lvl9pPr marL="2089953" indent="0">
              <a:buNone/>
              <a:defRPr sz="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8/1/2024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8/1/2024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86965" y="77893"/>
            <a:ext cx="740093" cy="166454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4783" y="77893"/>
            <a:ext cx="2130742" cy="166454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8/1/2024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320" y="146474"/>
            <a:ext cx="4937760" cy="609600"/>
          </a:xfrm>
          <a:prstGeom prst="rect">
            <a:avLst/>
          </a:prstGeom>
        </p:spPr>
        <p:txBody>
          <a:bodyPr vert="horz" lIns="52249" tIns="26124" rIns="52249" bIns="26124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20" y="853440"/>
            <a:ext cx="4937760" cy="2413847"/>
          </a:xfrm>
          <a:prstGeom prst="rect">
            <a:avLst/>
          </a:prstGeom>
        </p:spPr>
        <p:txBody>
          <a:bodyPr vert="horz" lIns="52249" tIns="26124" rIns="52249" bIns="2612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3390054"/>
            <a:ext cx="1280160" cy="194733"/>
          </a:xfrm>
          <a:prstGeom prst="rect">
            <a:avLst/>
          </a:prstGeom>
        </p:spPr>
        <p:txBody>
          <a:bodyPr vert="horz" lIns="52249" tIns="26124" rIns="52249" bIns="26124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F33114-0788-4248-A992-579D9977AFF7}" type="datetimeFigureOut">
              <a:rPr lang="en-US" smtClean="0"/>
              <a:pPr/>
              <a:t>8/1/2024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74520" y="3390054"/>
            <a:ext cx="1737360" cy="194733"/>
          </a:xfrm>
          <a:prstGeom prst="rect">
            <a:avLst/>
          </a:prstGeom>
        </p:spPr>
        <p:txBody>
          <a:bodyPr vert="horz" lIns="52249" tIns="26124" rIns="52249" bIns="26124" rtlCol="0" anchor="ctr"/>
          <a:lstStyle>
            <a:lvl1pPr algn="ct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31920" y="3390054"/>
            <a:ext cx="1280160" cy="194733"/>
          </a:xfrm>
          <a:prstGeom prst="rect">
            <a:avLst/>
          </a:prstGeom>
        </p:spPr>
        <p:txBody>
          <a:bodyPr vert="horz" lIns="52249" tIns="26124" rIns="52249" bIns="26124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22488" rtl="0" eaLnBrk="1" latinLnBrk="0" hangingPunct="1">
        <a:spcBef>
          <a:spcPct val="0"/>
        </a:spcBef>
        <a:buNone/>
        <a:defRPr sz="2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5933" indent="-195933" algn="l" defTabSz="52248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24522" indent="-163278" algn="l" defTabSz="522488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53110" indent="-130622" algn="l" defTabSz="522488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354" indent="-130622" algn="l" defTabSz="522488" rtl="0" eaLnBrk="1" latinLnBrk="0" hangingPunct="1">
        <a:spcBef>
          <a:spcPct val="20000"/>
        </a:spcBef>
        <a:buFont typeface="Arial" pitchFamily="34" charset="0"/>
        <a:buChar char="–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75598" indent="-130622" algn="l" defTabSz="522488" rtl="0" eaLnBrk="1" latinLnBrk="0" hangingPunct="1">
        <a:spcBef>
          <a:spcPct val="20000"/>
        </a:spcBef>
        <a:buFont typeface="Arial" pitchFamily="34" charset="0"/>
        <a:buChar char="»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436842" indent="-130622" algn="l" defTabSz="522488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698087" indent="-130622" algn="l" defTabSz="522488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1959331" indent="-130622" algn="l" defTabSz="522488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220575" indent="-130622" algn="l" defTabSz="522488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61244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522488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83732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44976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306220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567464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709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089953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08651"/>
            <a:ext cx="5486400" cy="440574"/>
          </a:xfrm>
        </p:spPr>
        <p:txBody>
          <a:bodyPr>
            <a:normAutofit/>
          </a:bodyPr>
          <a:lstStyle/>
          <a:p>
            <a:r>
              <a:rPr lang="en-US" sz="2000" i="1" u="sng" dirty="0" smtClean="0">
                <a:latin typeface="Arial Rounded MT Bold" pitchFamily="34" charset="0"/>
              </a:rPr>
              <a:t>Event Survey</a:t>
            </a:r>
            <a:endParaRPr lang="en-US" sz="2000" i="1" u="sng" dirty="0">
              <a:latin typeface="Arial Rounded MT Bold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143000"/>
            <a:ext cx="5029200" cy="2286000"/>
          </a:xfrm>
        </p:spPr>
        <p:txBody>
          <a:bodyPr>
            <a:no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Arial Rounded MT Bold" pitchFamily="34" charset="0"/>
              </a:rPr>
              <a:t>What did you like?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  <a:latin typeface="Arial Rounded MT Bold" pitchFamily="34" charset="0"/>
              </a:rPr>
              <a:t> What could be better?</a:t>
            </a:r>
          </a:p>
          <a:p>
            <a:pPr algn="l">
              <a:buFont typeface="Arial" pitchFamily="34" charset="0"/>
              <a:buChar char="•"/>
            </a:pPr>
            <a:endParaRPr lang="en-US" sz="1400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endParaRPr lang="en-US" sz="1400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  <a:latin typeface="Arial Rounded MT Bold" pitchFamily="34" charset="0"/>
              </a:rPr>
              <a:t> Additional comments or suggestions?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985776" y="457200"/>
            <a:ext cx="533400" cy="304800"/>
          </a:xfrm>
          <a:prstGeom prst="rect">
            <a:avLst/>
          </a:prstGeom>
        </p:spPr>
        <p:txBody>
          <a:bodyPr vert="horz" lIns="52249" tIns="26124" rIns="52249" bIns="26124" rtlCol="0">
            <a:noAutofit/>
          </a:bodyPr>
          <a:lstStyle>
            <a:lvl1pPr marL="0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1244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22488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83732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44976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06220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567464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28709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89953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60000"/>
              </a:lnSpc>
            </a:pPr>
            <a:r>
              <a:rPr lang="en-US" sz="1200" u="sng" dirty="0" smtClean="0">
                <a:solidFill>
                  <a:schemeClr val="tx1"/>
                </a:solidFill>
                <a:latin typeface="Arial Rounded MT Bold" pitchFamily="34" charset="0"/>
              </a:rPr>
              <a:t>Yes</a:t>
            </a:r>
            <a:endParaRPr lang="en-US" sz="1200" u="sng" dirty="0" smtClean="0">
              <a:solidFill>
                <a:schemeClr val="tx1"/>
              </a:solidFill>
            </a:endParaRPr>
          </a:p>
          <a:p>
            <a:pPr algn="l">
              <a:lnSpc>
                <a:spcPct val="160000"/>
              </a:lnSpc>
            </a:pP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4552249" y="457200"/>
            <a:ext cx="400751" cy="304800"/>
          </a:xfrm>
          <a:prstGeom prst="rect">
            <a:avLst/>
          </a:prstGeom>
        </p:spPr>
        <p:txBody>
          <a:bodyPr vert="horz" lIns="52249" tIns="26124" rIns="52249" bIns="26124" rtlCol="0">
            <a:noAutofit/>
          </a:bodyPr>
          <a:lstStyle>
            <a:lvl1pPr marL="0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1244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22488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83732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44976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06220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567464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28709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89953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60000"/>
              </a:lnSpc>
            </a:pPr>
            <a:r>
              <a:rPr lang="en-US" sz="1200" u="sng" dirty="0" smtClean="0">
                <a:solidFill>
                  <a:schemeClr val="tx1"/>
                </a:solidFill>
                <a:latin typeface="Arial Rounded MT Bold" pitchFamily="34" charset="0"/>
              </a:rPr>
              <a:t>No</a:t>
            </a:r>
            <a:endParaRPr lang="en-US" sz="1200" u="sng" dirty="0" smtClean="0">
              <a:solidFill>
                <a:schemeClr val="tx1"/>
              </a:solidFill>
            </a:endParaRPr>
          </a:p>
          <a:p>
            <a:pPr algn="l">
              <a:lnSpc>
                <a:spcPct val="160000"/>
              </a:lnSpc>
            </a:pP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83450" y="786939"/>
            <a:ext cx="182880" cy="18288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624470" y="786939"/>
            <a:ext cx="182880" cy="18288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228600" y="762000"/>
            <a:ext cx="3962400" cy="381000"/>
          </a:xfrm>
          <a:prstGeom prst="rect">
            <a:avLst/>
          </a:prstGeom>
        </p:spPr>
        <p:txBody>
          <a:bodyPr vert="horz" lIns="52249" tIns="26124" rIns="52249" bIns="26124" rtlCol="0">
            <a:noAutofit/>
          </a:bodyPr>
          <a:lstStyle>
            <a:lvl1pPr marL="0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1244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22488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83732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44976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06220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567464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28709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89953" indent="0" algn="ctr" defTabSz="522488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Arial Rounded MT Bold" pitchFamily="34" charset="0"/>
              </a:rPr>
              <a:t>Did you enjoy the event?</a:t>
            </a:r>
            <a:endParaRPr lang="en-US" sz="1400" dirty="0" smtClean="0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7771"/>
            <a:ext cx="1394147" cy="2034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29</Words>
  <Application>Microsoft Office PowerPoint</Application>
  <PresentationFormat>Custom</PresentationFormat>
  <Paragraphs>11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Event Survey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LaptopUser</dc:creator>
  <cp:lastModifiedBy>jakenetadmin@yahoo.com</cp:lastModifiedBy>
  <cp:revision>26</cp:revision>
  <cp:lastPrinted>2024-08-02T01:21:37Z</cp:lastPrinted>
  <dcterms:created xsi:type="dcterms:W3CDTF">2022-05-21T18:48:08Z</dcterms:created>
  <dcterms:modified xsi:type="dcterms:W3CDTF">2024-08-02T03:30:50Z</dcterms:modified>
</cp:coreProperties>
</file>