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"/>
  </p:handoutMasterIdLst>
  <p:sldIdLst>
    <p:sldId id="258" r:id="rId2"/>
    <p:sldId id="257" r:id="rId3"/>
  </p:sldIdLst>
  <p:sldSz cx="21488400" cy="32461200"/>
  <p:notesSz cx="7010400" cy="9296400"/>
  <p:defaultTextStyle>
    <a:defPPr>
      <a:defRPr lang="en-US"/>
    </a:defPPr>
    <a:lvl1pPr marL="0" algn="l" defTabSz="3082656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1pPr>
    <a:lvl2pPr marL="1541328" algn="l" defTabSz="3082656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2pPr>
    <a:lvl3pPr marL="3082656" algn="l" defTabSz="3082656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3pPr>
    <a:lvl4pPr marL="4623984" algn="l" defTabSz="3082656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4pPr>
    <a:lvl5pPr marL="6165311" algn="l" defTabSz="3082656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5pPr>
    <a:lvl6pPr marL="7706639" algn="l" defTabSz="3082656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6pPr>
    <a:lvl7pPr marL="9247967" algn="l" defTabSz="3082656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7pPr>
    <a:lvl8pPr marL="10789295" algn="l" defTabSz="3082656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8pPr>
    <a:lvl9pPr marL="12330623" algn="l" defTabSz="3082656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howGuides="1">
      <p:cViewPr>
        <p:scale>
          <a:sx n="17" d="100"/>
          <a:sy n="17" d="100"/>
        </p:scale>
        <p:origin x="-1962" y="6"/>
      </p:cViewPr>
      <p:guideLst>
        <p:guide orient="horz" pos="10224"/>
        <p:guide pos="67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A1F2096-13F3-48E8-8650-EEBE236FE764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30B5E3B-688B-4E3A-B8F2-430AC0B7B6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1478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1630" y="10084014"/>
            <a:ext cx="18265140" cy="695811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23260" y="18394680"/>
            <a:ext cx="15041880" cy="8295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41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826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239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653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066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479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7892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3306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FDBD-2C63-472D-989F-1DE757A36F86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2B7A1-6AEB-48C8-B164-CAF69C6E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892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FDBD-2C63-472D-989F-1DE757A36F86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2B7A1-6AEB-48C8-B164-CAF69C6E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65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7436" y="20859329"/>
            <a:ext cx="18265140" cy="6447155"/>
          </a:xfrm>
        </p:spPr>
        <p:txBody>
          <a:bodyPr anchor="t"/>
          <a:lstStyle>
            <a:lvl1pPr algn="l">
              <a:defRPr sz="134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97436" y="13758444"/>
            <a:ext cx="18265140" cy="7100886"/>
          </a:xfrm>
        </p:spPr>
        <p:txBody>
          <a:bodyPr anchor="b"/>
          <a:lstStyle>
            <a:lvl1pPr marL="0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1pPr>
            <a:lvl2pPr marL="1541328" indent="0">
              <a:buNone/>
              <a:defRPr sz="6100">
                <a:solidFill>
                  <a:schemeClr val="tx1">
                    <a:tint val="75000"/>
                  </a:schemeClr>
                </a:solidFill>
              </a:defRPr>
            </a:lvl2pPr>
            <a:lvl3pPr marL="3082656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3pPr>
            <a:lvl4pPr marL="4623984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4pPr>
            <a:lvl5pPr marL="6165311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5pPr>
            <a:lvl6pPr marL="7706639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6pPr>
            <a:lvl7pPr marL="9247967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7pPr>
            <a:lvl8pPr marL="10789295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8pPr>
            <a:lvl9pPr marL="12330623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FDBD-2C63-472D-989F-1DE757A36F86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2B7A1-6AEB-48C8-B164-CAF69C6E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080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74420" y="7574283"/>
            <a:ext cx="9490710" cy="21422891"/>
          </a:xfrm>
        </p:spPr>
        <p:txBody>
          <a:bodyPr/>
          <a:lstStyle>
            <a:lvl1pPr>
              <a:defRPr sz="9500"/>
            </a:lvl1pPr>
            <a:lvl2pPr>
              <a:defRPr sz="8100"/>
            </a:lvl2pPr>
            <a:lvl3pPr>
              <a:defRPr sz="6800"/>
            </a:lvl3pPr>
            <a:lvl4pPr>
              <a:defRPr sz="6100"/>
            </a:lvl4pPr>
            <a:lvl5pPr>
              <a:defRPr sz="6100"/>
            </a:lvl5pPr>
            <a:lvl6pPr>
              <a:defRPr sz="6100"/>
            </a:lvl6pPr>
            <a:lvl7pPr>
              <a:defRPr sz="6100"/>
            </a:lvl7pPr>
            <a:lvl8pPr>
              <a:defRPr sz="6100"/>
            </a:lvl8pPr>
            <a:lvl9pPr>
              <a:defRPr sz="6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3270" y="7574283"/>
            <a:ext cx="9490710" cy="21422891"/>
          </a:xfrm>
        </p:spPr>
        <p:txBody>
          <a:bodyPr/>
          <a:lstStyle>
            <a:lvl1pPr>
              <a:defRPr sz="9500"/>
            </a:lvl1pPr>
            <a:lvl2pPr>
              <a:defRPr sz="8100"/>
            </a:lvl2pPr>
            <a:lvl3pPr>
              <a:defRPr sz="6800"/>
            </a:lvl3pPr>
            <a:lvl4pPr>
              <a:defRPr sz="6100"/>
            </a:lvl4pPr>
            <a:lvl5pPr>
              <a:defRPr sz="6100"/>
            </a:lvl5pPr>
            <a:lvl6pPr>
              <a:defRPr sz="6100"/>
            </a:lvl6pPr>
            <a:lvl7pPr>
              <a:defRPr sz="6100"/>
            </a:lvl7pPr>
            <a:lvl8pPr>
              <a:defRPr sz="6100"/>
            </a:lvl8pPr>
            <a:lvl9pPr>
              <a:defRPr sz="6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FDBD-2C63-472D-989F-1DE757A36F86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2B7A1-6AEB-48C8-B164-CAF69C6E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659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4420" y="7266201"/>
            <a:ext cx="9494442" cy="3028207"/>
          </a:xfrm>
        </p:spPr>
        <p:txBody>
          <a:bodyPr anchor="b"/>
          <a:lstStyle>
            <a:lvl1pPr marL="0" indent="0">
              <a:buNone/>
              <a:defRPr sz="8100" b="1"/>
            </a:lvl1pPr>
            <a:lvl2pPr marL="1541328" indent="0">
              <a:buNone/>
              <a:defRPr sz="6800" b="1"/>
            </a:lvl2pPr>
            <a:lvl3pPr marL="3082656" indent="0">
              <a:buNone/>
              <a:defRPr sz="6100" b="1"/>
            </a:lvl3pPr>
            <a:lvl4pPr marL="4623984" indent="0">
              <a:buNone/>
              <a:defRPr sz="5400" b="1"/>
            </a:lvl4pPr>
            <a:lvl5pPr marL="6165311" indent="0">
              <a:buNone/>
              <a:defRPr sz="5400" b="1"/>
            </a:lvl5pPr>
            <a:lvl6pPr marL="7706639" indent="0">
              <a:buNone/>
              <a:defRPr sz="5400" b="1"/>
            </a:lvl6pPr>
            <a:lvl7pPr marL="9247967" indent="0">
              <a:buNone/>
              <a:defRPr sz="5400" b="1"/>
            </a:lvl7pPr>
            <a:lvl8pPr marL="10789295" indent="0">
              <a:buNone/>
              <a:defRPr sz="5400" b="1"/>
            </a:lvl8pPr>
            <a:lvl9pPr marL="12330623" indent="0">
              <a:buNone/>
              <a:defRPr sz="5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4420" y="10294408"/>
            <a:ext cx="9494442" cy="18702763"/>
          </a:xfrm>
        </p:spPr>
        <p:txBody>
          <a:bodyPr/>
          <a:lstStyle>
            <a:lvl1pPr>
              <a:defRPr sz="8100"/>
            </a:lvl1pPr>
            <a:lvl2pPr>
              <a:defRPr sz="6800"/>
            </a:lvl2pPr>
            <a:lvl3pPr>
              <a:defRPr sz="6100"/>
            </a:lvl3pPr>
            <a:lvl4pPr>
              <a:defRPr sz="5400"/>
            </a:lvl4pPr>
            <a:lvl5pPr>
              <a:defRPr sz="5400"/>
            </a:lvl5pPr>
            <a:lvl6pPr>
              <a:defRPr sz="5400"/>
            </a:lvl6pPr>
            <a:lvl7pPr>
              <a:defRPr sz="5400"/>
            </a:lvl7pPr>
            <a:lvl8pPr>
              <a:defRPr sz="5400"/>
            </a:lvl8pPr>
            <a:lvl9pPr>
              <a:defRPr sz="5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15810" y="7266201"/>
            <a:ext cx="9498171" cy="3028207"/>
          </a:xfrm>
        </p:spPr>
        <p:txBody>
          <a:bodyPr anchor="b"/>
          <a:lstStyle>
            <a:lvl1pPr marL="0" indent="0">
              <a:buNone/>
              <a:defRPr sz="8100" b="1"/>
            </a:lvl1pPr>
            <a:lvl2pPr marL="1541328" indent="0">
              <a:buNone/>
              <a:defRPr sz="6800" b="1"/>
            </a:lvl2pPr>
            <a:lvl3pPr marL="3082656" indent="0">
              <a:buNone/>
              <a:defRPr sz="6100" b="1"/>
            </a:lvl3pPr>
            <a:lvl4pPr marL="4623984" indent="0">
              <a:buNone/>
              <a:defRPr sz="5400" b="1"/>
            </a:lvl4pPr>
            <a:lvl5pPr marL="6165311" indent="0">
              <a:buNone/>
              <a:defRPr sz="5400" b="1"/>
            </a:lvl5pPr>
            <a:lvl6pPr marL="7706639" indent="0">
              <a:buNone/>
              <a:defRPr sz="5400" b="1"/>
            </a:lvl6pPr>
            <a:lvl7pPr marL="9247967" indent="0">
              <a:buNone/>
              <a:defRPr sz="5400" b="1"/>
            </a:lvl7pPr>
            <a:lvl8pPr marL="10789295" indent="0">
              <a:buNone/>
              <a:defRPr sz="5400" b="1"/>
            </a:lvl8pPr>
            <a:lvl9pPr marL="12330623" indent="0">
              <a:buNone/>
              <a:defRPr sz="5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15810" y="10294408"/>
            <a:ext cx="9498171" cy="18702763"/>
          </a:xfrm>
        </p:spPr>
        <p:txBody>
          <a:bodyPr/>
          <a:lstStyle>
            <a:lvl1pPr>
              <a:defRPr sz="8100"/>
            </a:lvl1pPr>
            <a:lvl2pPr>
              <a:defRPr sz="6800"/>
            </a:lvl2pPr>
            <a:lvl3pPr>
              <a:defRPr sz="6100"/>
            </a:lvl3pPr>
            <a:lvl4pPr>
              <a:defRPr sz="5400"/>
            </a:lvl4pPr>
            <a:lvl5pPr>
              <a:defRPr sz="5400"/>
            </a:lvl5pPr>
            <a:lvl6pPr>
              <a:defRPr sz="5400"/>
            </a:lvl6pPr>
            <a:lvl7pPr>
              <a:defRPr sz="5400"/>
            </a:lvl7pPr>
            <a:lvl8pPr>
              <a:defRPr sz="5400"/>
            </a:lvl8pPr>
            <a:lvl9pPr>
              <a:defRPr sz="5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FDBD-2C63-472D-989F-1DE757A36F86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2B7A1-6AEB-48C8-B164-CAF69C6E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779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FDBD-2C63-472D-989F-1DE757A36F86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2B7A1-6AEB-48C8-B164-CAF69C6E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853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FDBD-2C63-472D-989F-1DE757A36F86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2B7A1-6AEB-48C8-B164-CAF69C6E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577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4421" y="1292437"/>
            <a:ext cx="7069536" cy="5500370"/>
          </a:xfrm>
        </p:spPr>
        <p:txBody>
          <a:bodyPr anchor="b"/>
          <a:lstStyle>
            <a:lvl1pPr algn="l">
              <a:defRPr sz="6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01367" y="1292440"/>
            <a:ext cx="12012613" cy="27704734"/>
          </a:xfrm>
        </p:spPr>
        <p:txBody>
          <a:bodyPr/>
          <a:lstStyle>
            <a:lvl1pPr>
              <a:defRPr sz="10800"/>
            </a:lvl1pPr>
            <a:lvl2pPr>
              <a:defRPr sz="9500"/>
            </a:lvl2pPr>
            <a:lvl3pPr>
              <a:defRPr sz="8100"/>
            </a:lvl3pPr>
            <a:lvl4pPr>
              <a:defRPr sz="6800"/>
            </a:lvl4pPr>
            <a:lvl5pPr>
              <a:defRPr sz="6800"/>
            </a:lvl5pPr>
            <a:lvl6pPr>
              <a:defRPr sz="6800"/>
            </a:lvl6pPr>
            <a:lvl7pPr>
              <a:defRPr sz="6800"/>
            </a:lvl7pPr>
            <a:lvl8pPr>
              <a:defRPr sz="6800"/>
            </a:lvl8pPr>
            <a:lvl9pPr>
              <a:defRPr sz="6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4421" y="6792810"/>
            <a:ext cx="7069536" cy="22204364"/>
          </a:xfrm>
        </p:spPr>
        <p:txBody>
          <a:bodyPr/>
          <a:lstStyle>
            <a:lvl1pPr marL="0" indent="0">
              <a:buNone/>
              <a:defRPr sz="4700"/>
            </a:lvl1pPr>
            <a:lvl2pPr marL="1541328" indent="0">
              <a:buNone/>
              <a:defRPr sz="4100"/>
            </a:lvl2pPr>
            <a:lvl3pPr marL="3082656" indent="0">
              <a:buNone/>
              <a:defRPr sz="3400"/>
            </a:lvl3pPr>
            <a:lvl4pPr marL="4623984" indent="0">
              <a:buNone/>
              <a:defRPr sz="3000"/>
            </a:lvl4pPr>
            <a:lvl5pPr marL="6165311" indent="0">
              <a:buNone/>
              <a:defRPr sz="3000"/>
            </a:lvl5pPr>
            <a:lvl6pPr marL="7706639" indent="0">
              <a:buNone/>
              <a:defRPr sz="3000"/>
            </a:lvl6pPr>
            <a:lvl7pPr marL="9247967" indent="0">
              <a:buNone/>
              <a:defRPr sz="3000"/>
            </a:lvl7pPr>
            <a:lvl8pPr marL="10789295" indent="0">
              <a:buNone/>
              <a:defRPr sz="3000"/>
            </a:lvl8pPr>
            <a:lvl9pPr marL="12330623" indent="0">
              <a:buNone/>
              <a:defRPr sz="3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FDBD-2C63-472D-989F-1DE757A36F86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2B7A1-6AEB-48C8-B164-CAF69C6E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436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1877" y="22722840"/>
            <a:ext cx="12893040" cy="2682559"/>
          </a:xfrm>
        </p:spPr>
        <p:txBody>
          <a:bodyPr anchor="b"/>
          <a:lstStyle>
            <a:lvl1pPr algn="l">
              <a:defRPr sz="6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1877" y="2900468"/>
            <a:ext cx="12893040" cy="19476720"/>
          </a:xfrm>
        </p:spPr>
        <p:txBody>
          <a:bodyPr/>
          <a:lstStyle>
            <a:lvl1pPr marL="0" indent="0">
              <a:buNone/>
              <a:defRPr sz="10800"/>
            </a:lvl1pPr>
            <a:lvl2pPr marL="1541328" indent="0">
              <a:buNone/>
              <a:defRPr sz="9500"/>
            </a:lvl2pPr>
            <a:lvl3pPr marL="3082656" indent="0">
              <a:buNone/>
              <a:defRPr sz="8100"/>
            </a:lvl3pPr>
            <a:lvl4pPr marL="4623984" indent="0">
              <a:buNone/>
              <a:defRPr sz="6800"/>
            </a:lvl4pPr>
            <a:lvl5pPr marL="6165311" indent="0">
              <a:buNone/>
              <a:defRPr sz="6800"/>
            </a:lvl5pPr>
            <a:lvl6pPr marL="7706639" indent="0">
              <a:buNone/>
              <a:defRPr sz="6800"/>
            </a:lvl6pPr>
            <a:lvl7pPr marL="9247967" indent="0">
              <a:buNone/>
              <a:defRPr sz="6800"/>
            </a:lvl7pPr>
            <a:lvl8pPr marL="10789295" indent="0">
              <a:buNone/>
              <a:defRPr sz="6800"/>
            </a:lvl8pPr>
            <a:lvl9pPr marL="12330623" indent="0">
              <a:buNone/>
              <a:defRPr sz="6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1877" y="25405399"/>
            <a:ext cx="12893040" cy="3809681"/>
          </a:xfrm>
        </p:spPr>
        <p:txBody>
          <a:bodyPr/>
          <a:lstStyle>
            <a:lvl1pPr marL="0" indent="0">
              <a:buNone/>
              <a:defRPr sz="4700"/>
            </a:lvl1pPr>
            <a:lvl2pPr marL="1541328" indent="0">
              <a:buNone/>
              <a:defRPr sz="4100"/>
            </a:lvl2pPr>
            <a:lvl3pPr marL="3082656" indent="0">
              <a:buNone/>
              <a:defRPr sz="3400"/>
            </a:lvl3pPr>
            <a:lvl4pPr marL="4623984" indent="0">
              <a:buNone/>
              <a:defRPr sz="3000"/>
            </a:lvl4pPr>
            <a:lvl5pPr marL="6165311" indent="0">
              <a:buNone/>
              <a:defRPr sz="3000"/>
            </a:lvl5pPr>
            <a:lvl6pPr marL="7706639" indent="0">
              <a:buNone/>
              <a:defRPr sz="3000"/>
            </a:lvl6pPr>
            <a:lvl7pPr marL="9247967" indent="0">
              <a:buNone/>
              <a:defRPr sz="3000"/>
            </a:lvl7pPr>
            <a:lvl8pPr marL="10789295" indent="0">
              <a:buNone/>
              <a:defRPr sz="3000"/>
            </a:lvl8pPr>
            <a:lvl9pPr marL="12330623" indent="0">
              <a:buNone/>
              <a:defRPr sz="3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FDBD-2C63-472D-989F-1DE757A36F86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2B7A1-6AEB-48C8-B164-CAF69C6E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139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FDBD-2C63-472D-989F-1DE757A36F86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2B7A1-6AEB-48C8-B164-CAF69C6E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35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579090" y="1299956"/>
            <a:ext cx="4834890" cy="2769721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74420" y="1299956"/>
            <a:ext cx="14146530" cy="2769721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FDBD-2C63-472D-989F-1DE757A36F86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2B7A1-6AEB-48C8-B164-CAF69C6E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079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74420" y="1299953"/>
            <a:ext cx="19339560" cy="5410200"/>
          </a:xfrm>
          <a:prstGeom prst="rect">
            <a:avLst/>
          </a:prstGeom>
        </p:spPr>
        <p:txBody>
          <a:bodyPr vert="horz" lIns="308265" tIns="154133" rIns="308265" bIns="154133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4420" y="7574283"/>
            <a:ext cx="19339560" cy="21422891"/>
          </a:xfrm>
          <a:prstGeom prst="rect">
            <a:avLst/>
          </a:prstGeom>
        </p:spPr>
        <p:txBody>
          <a:bodyPr vert="horz" lIns="308265" tIns="154133" rIns="308265" bIns="15413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74420" y="30086725"/>
            <a:ext cx="5013960" cy="1728258"/>
          </a:xfrm>
          <a:prstGeom prst="rect">
            <a:avLst/>
          </a:prstGeom>
        </p:spPr>
        <p:txBody>
          <a:bodyPr vert="horz" lIns="308265" tIns="154133" rIns="308265" bIns="154133" rtlCol="0" anchor="ctr"/>
          <a:lstStyle>
            <a:lvl1pPr algn="l">
              <a:defRPr sz="4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22FDBD-2C63-472D-989F-1DE757A36F86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341870" y="30086725"/>
            <a:ext cx="6804660" cy="1728258"/>
          </a:xfrm>
          <a:prstGeom prst="rect">
            <a:avLst/>
          </a:prstGeom>
        </p:spPr>
        <p:txBody>
          <a:bodyPr vert="horz" lIns="308265" tIns="154133" rIns="308265" bIns="154133" rtlCol="0" anchor="ctr"/>
          <a:lstStyle>
            <a:lvl1pPr algn="ctr">
              <a:defRPr sz="4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00020" y="30086725"/>
            <a:ext cx="5013960" cy="1728258"/>
          </a:xfrm>
          <a:prstGeom prst="rect">
            <a:avLst/>
          </a:prstGeom>
        </p:spPr>
        <p:txBody>
          <a:bodyPr vert="horz" lIns="308265" tIns="154133" rIns="308265" bIns="154133" rtlCol="0" anchor="ctr"/>
          <a:lstStyle>
            <a:lvl1pPr algn="r">
              <a:defRPr sz="4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2B7A1-6AEB-48C8-B164-CAF69C6E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298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082656" rtl="0" eaLnBrk="1" latinLnBrk="0" hangingPunct="1">
        <a:spcBef>
          <a:spcPct val="0"/>
        </a:spcBef>
        <a:buNone/>
        <a:defRPr sz="1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55996" indent="-1155996" algn="l" defTabSz="3082656" rtl="0" eaLnBrk="1" latinLnBrk="0" hangingPunct="1">
        <a:spcBef>
          <a:spcPct val="20000"/>
        </a:spcBef>
        <a:buFont typeface="Arial" pitchFamily="34" charset="0"/>
        <a:buChar char="•"/>
        <a:defRPr sz="10800" kern="1200">
          <a:solidFill>
            <a:schemeClr val="tx1"/>
          </a:solidFill>
          <a:latin typeface="+mn-lt"/>
          <a:ea typeface="+mn-ea"/>
          <a:cs typeface="+mn-cs"/>
        </a:defRPr>
      </a:lvl1pPr>
      <a:lvl2pPr marL="2504658" indent="-963330" algn="l" defTabSz="3082656" rtl="0" eaLnBrk="1" latinLnBrk="0" hangingPunct="1">
        <a:spcBef>
          <a:spcPct val="20000"/>
        </a:spcBef>
        <a:buFont typeface="Arial" pitchFamily="34" charset="0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2pPr>
      <a:lvl3pPr marL="3853320" indent="-770664" algn="l" defTabSz="3082656" rtl="0" eaLnBrk="1" latinLnBrk="0" hangingPunct="1">
        <a:spcBef>
          <a:spcPct val="20000"/>
        </a:spcBef>
        <a:buFont typeface="Arial" pitchFamily="34" charset="0"/>
        <a:buChar char="•"/>
        <a:defRPr sz="8100" kern="1200">
          <a:solidFill>
            <a:schemeClr val="tx1"/>
          </a:solidFill>
          <a:latin typeface="+mn-lt"/>
          <a:ea typeface="+mn-ea"/>
          <a:cs typeface="+mn-cs"/>
        </a:defRPr>
      </a:lvl3pPr>
      <a:lvl4pPr marL="5394647" indent="-770664" algn="l" defTabSz="3082656" rtl="0" eaLnBrk="1" latinLnBrk="0" hangingPunct="1">
        <a:spcBef>
          <a:spcPct val="20000"/>
        </a:spcBef>
        <a:buFont typeface="Arial" pitchFamily="34" charset="0"/>
        <a:buChar char="–"/>
        <a:defRPr sz="6800" kern="1200">
          <a:solidFill>
            <a:schemeClr val="tx1"/>
          </a:solidFill>
          <a:latin typeface="+mn-lt"/>
          <a:ea typeface="+mn-ea"/>
          <a:cs typeface="+mn-cs"/>
        </a:defRPr>
      </a:lvl4pPr>
      <a:lvl5pPr marL="6935975" indent="-770664" algn="l" defTabSz="3082656" rtl="0" eaLnBrk="1" latinLnBrk="0" hangingPunct="1">
        <a:spcBef>
          <a:spcPct val="20000"/>
        </a:spcBef>
        <a:buFont typeface="Arial" pitchFamily="34" charset="0"/>
        <a:buChar char="»"/>
        <a:defRPr sz="6800" kern="1200">
          <a:solidFill>
            <a:schemeClr val="tx1"/>
          </a:solidFill>
          <a:latin typeface="+mn-lt"/>
          <a:ea typeface="+mn-ea"/>
          <a:cs typeface="+mn-cs"/>
        </a:defRPr>
      </a:lvl5pPr>
      <a:lvl6pPr marL="8477303" indent="-770664" algn="l" defTabSz="3082656" rtl="0" eaLnBrk="1" latinLnBrk="0" hangingPunct="1">
        <a:spcBef>
          <a:spcPct val="20000"/>
        </a:spcBef>
        <a:buFont typeface="Arial" pitchFamily="34" charset="0"/>
        <a:buChar char="•"/>
        <a:defRPr sz="6800" kern="1200">
          <a:solidFill>
            <a:schemeClr val="tx1"/>
          </a:solidFill>
          <a:latin typeface="+mn-lt"/>
          <a:ea typeface="+mn-ea"/>
          <a:cs typeface="+mn-cs"/>
        </a:defRPr>
      </a:lvl6pPr>
      <a:lvl7pPr marL="10018631" indent="-770664" algn="l" defTabSz="3082656" rtl="0" eaLnBrk="1" latinLnBrk="0" hangingPunct="1">
        <a:spcBef>
          <a:spcPct val="20000"/>
        </a:spcBef>
        <a:buFont typeface="Arial" pitchFamily="34" charset="0"/>
        <a:buChar char="•"/>
        <a:defRPr sz="6800" kern="1200">
          <a:solidFill>
            <a:schemeClr val="tx1"/>
          </a:solidFill>
          <a:latin typeface="+mn-lt"/>
          <a:ea typeface="+mn-ea"/>
          <a:cs typeface="+mn-cs"/>
        </a:defRPr>
      </a:lvl7pPr>
      <a:lvl8pPr marL="11559959" indent="-770664" algn="l" defTabSz="3082656" rtl="0" eaLnBrk="1" latinLnBrk="0" hangingPunct="1">
        <a:spcBef>
          <a:spcPct val="20000"/>
        </a:spcBef>
        <a:buFont typeface="Arial" pitchFamily="34" charset="0"/>
        <a:buChar char="•"/>
        <a:defRPr sz="6800" kern="1200">
          <a:solidFill>
            <a:schemeClr val="tx1"/>
          </a:solidFill>
          <a:latin typeface="+mn-lt"/>
          <a:ea typeface="+mn-ea"/>
          <a:cs typeface="+mn-cs"/>
        </a:defRPr>
      </a:lvl8pPr>
      <a:lvl9pPr marL="13101287" indent="-770664" algn="l" defTabSz="3082656" rtl="0" eaLnBrk="1" latinLnBrk="0" hangingPunct="1">
        <a:spcBef>
          <a:spcPct val="20000"/>
        </a:spcBef>
        <a:buFont typeface="Arial" pitchFamily="34" charset="0"/>
        <a:buChar char="•"/>
        <a:defRPr sz="6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82656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1pPr>
      <a:lvl2pPr marL="1541328" algn="l" defTabSz="3082656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2pPr>
      <a:lvl3pPr marL="3082656" algn="l" defTabSz="3082656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3pPr>
      <a:lvl4pPr marL="4623984" algn="l" defTabSz="3082656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4pPr>
      <a:lvl5pPr marL="6165311" algn="l" defTabSz="3082656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5pPr>
      <a:lvl6pPr marL="7706639" algn="l" defTabSz="3082656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6pPr>
      <a:lvl7pPr marL="9247967" algn="l" defTabSz="3082656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7pPr>
      <a:lvl8pPr marL="10789295" algn="l" defTabSz="3082656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8pPr>
      <a:lvl9pPr marL="12330623" algn="l" defTabSz="3082656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0855349">
            <a:off x="883071" y="2368946"/>
            <a:ext cx="11183723" cy="10498221"/>
          </a:xfrm>
        </p:spPr>
        <p:txBody>
          <a:bodyPr>
            <a:noAutofit/>
          </a:bodyPr>
          <a:lstStyle/>
          <a:p>
            <a:r>
              <a:rPr lang="en-US" sz="38900" dirty="0">
                <a:latin typeface="Jokerman" pitchFamily="82" charset="0"/>
              </a:rPr>
              <a:t>Sun</a:t>
            </a:r>
            <a:br>
              <a:rPr lang="en-US" sz="38900" dirty="0">
                <a:latin typeface="Jokerman" pitchFamily="82" charset="0"/>
              </a:rPr>
            </a:br>
            <a:r>
              <a:rPr lang="en-US" sz="38900" dirty="0">
                <a:latin typeface="Jokerman" pitchFamily="82" charset="0"/>
              </a:rPr>
              <a:t>Fun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46659" y="14201775"/>
            <a:ext cx="18354675" cy="5034492"/>
          </a:xfrm>
        </p:spPr>
        <p:txBody>
          <a:bodyPr>
            <a:noAutofit/>
          </a:bodyPr>
          <a:lstStyle/>
          <a:p>
            <a:r>
              <a:rPr lang="en-US" sz="18700" b="1" dirty="0">
                <a:solidFill>
                  <a:schemeClr val="tx1"/>
                </a:solidFill>
                <a:latin typeface="Arial Rounded MT Bold" pitchFamily="34" charset="0"/>
              </a:rPr>
              <a:t>March 26</a:t>
            </a:r>
            <a:br>
              <a:rPr lang="en-US" sz="18700" b="1" dirty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en-US" sz="15500" b="1" dirty="0">
                <a:solidFill>
                  <a:schemeClr val="tx1"/>
                </a:solidFill>
                <a:latin typeface="Arial Rounded MT Bold" pitchFamily="34" charset="0"/>
              </a:rPr>
              <a:t>11:15 Fellowship Hall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 rot="869126">
            <a:off x="9702854" y="2103967"/>
            <a:ext cx="11183723" cy="10498221"/>
          </a:xfrm>
          <a:prstGeom prst="rect">
            <a:avLst/>
          </a:prstGeom>
        </p:spPr>
        <p:txBody>
          <a:bodyPr vert="horz" lIns="308265" tIns="154133" rIns="308265" bIns="154133" rtlCol="0" anchor="ctr">
            <a:noAutofit/>
          </a:bodyPr>
          <a:lstStyle>
            <a:lvl1pPr algn="ctr" defTabSz="3553084" rtl="0" eaLnBrk="1" latinLnBrk="0" hangingPunct="1">
              <a:spcBef>
                <a:spcPct val="0"/>
              </a:spcBef>
              <a:buNone/>
              <a:defRPr sz="1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8900" dirty="0">
                <a:latin typeface="Jokerman" pitchFamily="82" charset="0"/>
              </a:rPr>
              <a:t>Day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343025" y="23819908"/>
            <a:ext cx="9401175" cy="7439025"/>
          </a:xfrm>
          <a:prstGeom prst="rect">
            <a:avLst/>
          </a:prstGeom>
        </p:spPr>
        <p:txBody>
          <a:bodyPr vert="horz" lIns="308265" tIns="154133" rIns="308265" bIns="154133" rtlCol="0">
            <a:noAutofit/>
          </a:bodyPr>
          <a:lstStyle>
            <a:lvl1pPr marL="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654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0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55308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9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32962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106168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88271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65925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43579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21233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991667" indent="-991667" algn="l">
              <a:buFont typeface="Wingdings" pitchFamily="2" charset="2"/>
              <a:buChar char="Ø"/>
            </a:pPr>
            <a:r>
              <a:rPr lang="en-US" sz="8000" dirty="0">
                <a:solidFill>
                  <a:schemeClr val="tx1"/>
                </a:solidFill>
                <a:latin typeface="Arial Rounded MT Bold" pitchFamily="34" charset="0"/>
              </a:rPr>
              <a:t>Fun &amp; Games</a:t>
            </a:r>
          </a:p>
          <a:p>
            <a:pPr marL="991667" indent="-991667" algn="l">
              <a:buFont typeface="Wingdings" pitchFamily="2" charset="2"/>
              <a:buChar char="Ø"/>
            </a:pPr>
            <a:r>
              <a:rPr lang="en-US" sz="8000" dirty="0">
                <a:solidFill>
                  <a:schemeClr val="tx1"/>
                </a:solidFill>
                <a:latin typeface="Arial Rounded MT Bold" pitchFamily="34" charset="0"/>
              </a:rPr>
              <a:t>Subs</a:t>
            </a:r>
          </a:p>
          <a:p>
            <a:pPr marL="991667" indent="-991667" algn="l">
              <a:buFont typeface="Wingdings" pitchFamily="2" charset="2"/>
              <a:buChar char="Ø"/>
            </a:pPr>
            <a:r>
              <a:rPr lang="en-US" sz="8000" dirty="0" smtClean="0">
                <a:solidFill>
                  <a:schemeClr val="tx1"/>
                </a:solidFill>
                <a:latin typeface="Arial Rounded MT Bold" pitchFamily="34" charset="0"/>
              </a:rPr>
              <a:t>Water, Soda, </a:t>
            </a:r>
            <a:r>
              <a:rPr lang="en-US" sz="8000" dirty="0" smtClean="0">
                <a:solidFill>
                  <a:schemeClr val="tx1"/>
                </a:solidFill>
                <a:latin typeface="Arial Rounded MT Bold" pitchFamily="34" charset="0"/>
              </a:rPr>
              <a:t>Beer</a:t>
            </a:r>
            <a:r>
              <a:rPr lang="en-US" sz="8000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8000" dirty="0" smtClean="0">
                <a:solidFill>
                  <a:schemeClr val="tx1"/>
                </a:solidFill>
                <a:latin typeface="Arial Rounded MT Bold" pitchFamily="34" charset="0"/>
              </a:rPr>
              <a:t>Wine</a:t>
            </a:r>
            <a:endParaRPr lang="en-US" sz="80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1454944" y="22207008"/>
            <a:ext cx="7778353" cy="2329392"/>
          </a:xfrm>
          <a:prstGeom prst="rect">
            <a:avLst/>
          </a:prstGeom>
        </p:spPr>
        <p:txBody>
          <a:bodyPr vert="horz" lIns="308265" tIns="154133" rIns="308265" bIns="154133" rtlCol="0">
            <a:noAutofit/>
          </a:bodyPr>
          <a:lstStyle>
            <a:lvl1pPr marL="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654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0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55308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9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32962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106168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88271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65925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43579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21233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900" u="sng" dirty="0">
                <a:solidFill>
                  <a:schemeClr val="tx1"/>
                </a:solidFill>
                <a:latin typeface="Forte" pitchFamily="66" charset="0"/>
              </a:rPr>
              <a:t>PROVIDED</a:t>
            </a: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12115800" y="22207008"/>
            <a:ext cx="7778353" cy="2329392"/>
          </a:xfrm>
          <a:prstGeom prst="rect">
            <a:avLst/>
          </a:prstGeom>
        </p:spPr>
        <p:txBody>
          <a:bodyPr vert="horz" lIns="308265" tIns="154133" rIns="308265" bIns="154133" rtlCol="0">
            <a:noAutofit/>
          </a:bodyPr>
          <a:lstStyle>
            <a:lvl1pPr marL="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654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0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55308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9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32962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106168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88271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65925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43579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21233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900" u="sng" dirty="0">
                <a:solidFill>
                  <a:schemeClr val="tx1"/>
                </a:solidFill>
                <a:latin typeface="Forte" pitchFamily="66" charset="0"/>
              </a:rPr>
              <a:t>YOU BRING</a:t>
            </a: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11811000" y="23819908"/>
            <a:ext cx="9677400" cy="7439025"/>
          </a:xfrm>
          <a:prstGeom prst="rect">
            <a:avLst/>
          </a:prstGeom>
        </p:spPr>
        <p:txBody>
          <a:bodyPr vert="horz" lIns="308265" tIns="154133" rIns="308265" bIns="154133" rtlCol="0">
            <a:noAutofit/>
          </a:bodyPr>
          <a:lstStyle>
            <a:lvl1pPr marL="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654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0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55308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9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32962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106168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88271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65925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43579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21233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991667" indent="-991667" algn="l">
              <a:buFont typeface="Wingdings" pitchFamily="2" charset="2"/>
              <a:buChar char="Ø"/>
            </a:pPr>
            <a:r>
              <a:rPr lang="en-US" sz="8000" dirty="0">
                <a:solidFill>
                  <a:schemeClr val="tx1"/>
                </a:solidFill>
                <a:latin typeface="Arial Rounded MT Bold" pitchFamily="34" charset="0"/>
              </a:rPr>
              <a:t>Family, Friends</a:t>
            </a:r>
          </a:p>
          <a:p>
            <a:pPr marL="991667" indent="-991667" algn="l">
              <a:buFont typeface="Wingdings" pitchFamily="2" charset="2"/>
              <a:buChar char="Ø"/>
            </a:pPr>
            <a:r>
              <a:rPr lang="en-US" sz="8000" dirty="0">
                <a:solidFill>
                  <a:schemeClr val="tx1"/>
                </a:solidFill>
                <a:latin typeface="Arial Rounded MT Bold" pitchFamily="34" charset="0"/>
              </a:rPr>
              <a:t>Fellowship</a:t>
            </a:r>
          </a:p>
          <a:p>
            <a:pPr marL="991667" indent="-991667" algn="l">
              <a:buFont typeface="Wingdings" pitchFamily="2" charset="2"/>
              <a:buChar char="Ø"/>
            </a:pPr>
            <a:r>
              <a:rPr lang="en-US" sz="8000" dirty="0">
                <a:solidFill>
                  <a:schemeClr val="tx1"/>
                </a:solidFill>
                <a:latin typeface="Arial Rounded MT Bold" pitchFamily="34" charset="0"/>
              </a:rPr>
              <a:t>Laughter</a:t>
            </a:r>
          </a:p>
          <a:p>
            <a:pPr marL="991667" indent="-991667" algn="l">
              <a:buFont typeface="Wingdings" pitchFamily="2" charset="2"/>
              <a:buChar char="Ø"/>
            </a:pPr>
            <a:r>
              <a:rPr lang="en-US" sz="8000" dirty="0">
                <a:solidFill>
                  <a:schemeClr val="tx1"/>
                </a:solidFill>
                <a:latin typeface="Arial Rounded MT Bold" pitchFamily="34" charset="0"/>
              </a:rPr>
              <a:t>Open Mind</a:t>
            </a: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 rot="20376050">
            <a:off x="15296580" y="1238989"/>
            <a:ext cx="5230211" cy="4488270"/>
          </a:xfrm>
          <a:prstGeom prst="rect">
            <a:avLst/>
          </a:prstGeom>
        </p:spPr>
        <p:txBody>
          <a:bodyPr vert="horz" lIns="308265" tIns="154133" rIns="308265" bIns="154133" rtlCol="0">
            <a:noAutofit/>
          </a:bodyPr>
          <a:lstStyle>
            <a:lvl1pPr marL="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654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0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55308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9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32962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106168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88271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65925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43579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21233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800" dirty="0" smtClean="0">
                <a:solidFill>
                  <a:schemeClr val="tx1"/>
                </a:solidFill>
                <a:latin typeface="Forte" pitchFamily="66" charset="0"/>
              </a:rPr>
              <a:t>NO Cooking!</a:t>
            </a: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 rot="685948">
            <a:off x="15169594" y="11436546"/>
            <a:ext cx="5651897" cy="4488270"/>
          </a:xfrm>
          <a:prstGeom prst="rect">
            <a:avLst/>
          </a:prstGeom>
        </p:spPr>
        <p:txBody>
          <a:bodyPr vert="horz" lIns="308265" tIns="154133" rIns="308265" bIns="154133" rtlCol="0">
            <a:noAutofit/>
          </a:bodyPr>
          <a:lstStyle>
            <a:lvl1pPr marL="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654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0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55308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9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32962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106168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88271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65925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43579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21233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800" dirty="0" smtClean="0">
                <a:solidFill>
                  <a:schemeClr val="tx1"/>
                </a:solidFill>
                <a:latin typeface="Forte" pitchFamily="66" charset="0"/>
              </a:rPr>
              <a:t>NO Cleaning!</a:t>
            </a: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 rot="733957">
            <a:off x="-463611" y="13971116"/>
            <a:ext cx="5651897" cy="3422207"/>
          </a:xfrm>
          <a:prstGeom prst="rect">
            <a:avLst/>
          </a:prstGeom>
        </p:spPr>
        <p:txBody>
          <a:bodyPr vert="horz" lIns="308265" tIns="154133" rIns="308265" bIns="154133" rtlCol="0">
            <a:noAutofit/>
          </a:bodyPr>
          <a:lstStyle>
            <a:lvl1pPr marL="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654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0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55308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9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32962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106168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88271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65925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43579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21233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800" dirty="0" smtClean="0">
                <a:solidFill>
                  <a:schemeClr val="tx1"/>
                </a:solidFill>
                <a:latin typeface="Forte" pitchFamily="66" charset="0"/>
              </a:rPr>
              <a:t>JUST</a:t>
            </a:r>
            <a:br>
              <a:rPr lang="en-US" sz="8800" dirty="0" smtClean="0">
                <a:solidFill>
                  <a:schemeClr val="tx1"/>
                </a:solidFill>
                <a:latin typeface="Forte" pitchFamily="66" charset="0"/>
              </a:rPr>
            </a:br>
            <a:r>
              <a:rPr lang="en-US" sz="8800" dirty="0" smtClean="0">
                <a:solidFill>
                  <a:schemeClr val="tx1"/>
                </a:solidFill>
                <a:latin typeface="Forte" pitchFamily="66" charset="0"/>
              </a:rPr>
              <a:t>Play!</a:t>
            </a:r>
          </a:p>
        </p:txBody>
      </p:sp>
    </p:spTree>
    <p:extLst>
      <p:ext uri="{BB962C8B-B14F-4D97-AF65-F5344CB8AC3E}">
        <p14:creationId xmlns:p14="http://schemas.microsoft.com/office/powerpoint/2010/main" val="3733069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0855349">
            <a:off x="1504019" y="10553172"/>
            <a:ext cx="11183723" cy="10498221"/>
          </a:xfrm>
        </p:spPr>
        <p:txBody>
          <a:bodyPr>
            <a:noAutofit/>
          </a:bodyPr>
          <a:lstStyle/>
          <a:p>
            <a:r>
              <a:rPr lang="en-US" sz="38900" dirty="0">
                <a:latin typeface="Jokerman" pitchFamily="82" charset="0"/>
              </a:rPr>
              <a:t>Sun</a:t>
            </a:r>
            <a:br>
              <a:rPr lang="en-US" sz="38900" dirty="0">
                <a:latin typeface="Jokerman" pitchFamily="82" charset="0"/>
              </a:rPr>
            </a:br>
            <a:r>
              <a:rPr lang="en-US" sz="38900" dirty="0">
                <a:latin typeface="Jokerman" pitchFamily="82" charset="0"/>
              </a:rPr>
              <a:t>Fun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3634" y="1502834"/>
            <a:ext cx="18354675" cy="5768568"/>
          </a:xfrm>
        </p:spPr>
        <p:txBody>
          <a:bodyPr>
            <a:noAutofit/>
          </a:bodyPr>
          <a:lstStyle/>
          <a:p>
            <a:r>
              <a:rPr lang="en-US" sz="18700" b="1" dirty="0">
                <a:solidFill>
                  <a:schemeClr val="tx1"/>
                </a:solidFill>
                <a:latin typeface="Arial Rounded MT Bold" pitchFamily="34" charset="0"/>
              </a:rPr>
              <a:t>March 26</a:t>
            </a:r>
            <a:br>
              <a:rPr lang="en-US" sz="18700" b="1" dirty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en-US" sz="15500" b="1" dirty="0">
                <a:solidFill>
                  <a:schemeClr val="tx1"/>
                </a:solidFill>
                <a:latin typeface="Arial Rounded MT Bold" pitchFamily="34" charset="0"/>
              </a:rPr>
              <a:t>11:15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 rot="869126">
            <a:off x="9855254" y="10288193"/>
            <a:ext cx="11183723" cy="10498221"/>
          </a:xfrm>
          <a:prstGeom prst="rect">
            <a:avLst/>
          </a:prstGeom>
        </p:spPr>
        <p:txBody>
          <a:bodyPr vert="horz" lIns="308265" tIns="154133" rIns="308265" bIns="154133" rtlCol="0" anchor="ctr">
            <a:noAutofit/>
          </a:bodyPr>
          <a:lstStyle>
            <a:lvl1pPr algn="ctr" defTabSz="3553084" rtl="0" eaLnBrk="1" latinLnBrk="0" hangingPunct="1">
              <a:spcBef>
                <a:spcPct val="0"/>
              </a:spcBef>
              <a:buNone/>
              <a:defRPr sz="1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8900" dirty="0">
                <a:latin typeface="Jokerman" pitchFamily="82" charset="0"/>
              </a:rPr>
              <a:t>Day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-12255103" y="7271401"/>
            <a:ext cx="18354675" cy="8941858"/>
          </a:xfrm>
          <a:prstGeom prst="rect">
            <a:avLst/>
          </a:prstGeom>
        </p:spPr>
        <p:txBody>
          <a:bodyPr vert="horz" lIns="308265" tIns="154133" rIns="308265" bIns="154133" rtlCol="0">
            <a:noAutofit/>
          </a:bodyPr>
          <a:lstStyle>
            <a:lvl1pPr marL="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654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0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55308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9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32962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106168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88271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65925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43579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21233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991667" indent="-991667" algn="l">
              <a:buFont typeface="Wingdings" pitchFamily="2" charset="2"/>
              <a:buChar char="Ø"/>
            </a:pPr>
            <a:endParaRPr lang="en-US" sz="83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 rot="1070701">
            <a:off x="13880466" y="7463490"/>
            <a:ext cx="6012784" cy="4488270"/>
          </a:xfrm>
          <a:prstGeom prst="rect">
            <a:avLst/>
          </a:prstGeom>
        </p:spPr>
        <p:txBody>
          <a:bodyPr vert="horz" lIns="308265" tIns="154133" rIns="308265" bIns="154133" rtlCol="0">
            <a:noAutofit/>
          </a:bodyPr>
          <a:lstStyle>
            <a:lvl1pPr marL="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654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0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55308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9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32962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106168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88271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65925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43579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21233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200" dirty="0" smtClean="0">
                <a:solidFill>
                  <a:schemeClr val="tx1"/>
                </a:solidFill>
                <a:latin typeface="Forte" pitchFamily="66" charset="0"/>
              </a:rPr>
              <a:t>NO Cooking!</a:t>
            </a: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 rot="20841779">
            <a:off x="12328434" y="21445134"/>
            <a:ext cx="5651897" cy="4488270"/>
          </a:xfrm>
          <a:prstGeom prst="rect">
            <a:avLst/>
          </a:prstGeom>
        </p:spPr>
        <p:txBody>
          <a:bodyPr vert="horz" lIns="308265" tIns="154133" rIns="308265" bIns="154133" rtlCol="0">
            <a:noAutofit/>
          </a:bodyPr>
          <a:lstStyle>
            <a:lvl1pPr marL="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654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0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55308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9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32962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106168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88271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65925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43579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21233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200" dirty="0" smtClean="0">
                <a:solidFill>
                  <a:schemeClr val="tx1"/>
                </a:solidFill>
                <a:latin typeface="Forte" pitchFamily="66" charset="0"/>
              </a:rPr>
              <a:t>NO Cleaning!</a:t>
            </a: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 rot="733957">
            <a:off x="549446" y="22335658"/>
            <a:ext cx="5651897" cy="4488270"/>
          </a:xfrm>
          <a:prstGeom prst="rect">
            <a:avLst/>
          </a:prstGeom>
        </p:spPr>
        <p:txBody>
          <a:bodyPr vert="horz" lIns="308265" tIns="154133" rIns="308265" bIns="154133" rtlCol="0">
            <a:noAutofit/>
          </a:bodyPr>
          <a:lstStyle>
            <a:lvl1pPr marL="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654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0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55308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9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32962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106168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88271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65925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43579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21233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200" dirty="0" smtClean="0">
                <a:solidFill>
                  <a:schemeClr val="tx1"/>
                </a:solidFill>
                <a:latin typeface="Forte" pitchFamily="66" charset="0"/>
              </a:rPr>
              <a:t>JUST</a:t>
            </a:r>
            <a:br>
              <a:rPr lang="en-US" sz="9200" dirty="0" smtClean="0">
                <a:solidFill>
                  <a:schemeClr val="tx1"/>
                </a:solidFill>
                <a:latin typeface="Forte" pitchFamily="66" charset="0"/>
              </a:rPr>
            </a:br>
            <a:r>
              <a:rPr lang="en-US" sz="9200" dirty="0" smtClean="0">
                <a:solidFill>
                  <a:schemeClr val="tx1"/>
                </a:solidFill>
                <a:latin typeface="Forte" pitchFamily="66" charset="0"/>
              </a:rPr>
              <a:t>Play!</a:t>
            </a: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 rot="21033808">
            <a:off x="960895" y="7693669"/>
            <a:ext cx="4237670" cy="2414675"/>
          </a:xfrm>
          <a:prstGeom prst="rect">
            <a:avLst/>
          </a:prstGeom>
        </p:spPr>
        <p:txBody>
          <a:bodyPr vert="horz" lIns="308265" tIns="154133" rIns="308265" bIns="154133" rtlCol="0">
            <a:noAutofit/>
          </a:bodyPr>
          <a:lstStyle>
            <a:lvl1pPr marL="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654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0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55308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9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32962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106168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88271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65925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43579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21233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200" dirty="0" smtClean="0">
                <a:solidFill>
                  <a:schemeClr val="tx1"/>
                </a:solidFill>
                <a:latin typeface="Forte" pitchFamily="66" charset="0"/>
              </a:rPr>
              <a:t>Relax!</a:t>
            </a: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16275294" y="3907367"/>
            <a:ext cx="4149877" cy="2705100"/>
          </a:xfrm>
          <a:prstGeom prst="rect">
            <a:avLst/>
          </a:prstGeom>
        </p:spPr>
        <p:txBody>
          <a:bodyPr vert="horz" lIns="308265" tIns="154133" rIns="308265" bIns="154133" rtlCol="0">
            <a:noAutofit/>
          </a:bodyPr>
          <a:lstStyle>
            <a:lvl1pPr marL="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654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0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55308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9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32962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106168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88271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65925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43579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21233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200" dirty="0" smtClean="0">
                <a:solidFill>
                  <a:schemeClr val="tx1"/>
                </a:solidFill>
                <a:latin typeface="Forte" pitchFamily="66" charset="0"/>
              </a:rPr>
              <a:t>Enjoy!</a:t>
            </a: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1454944" y="27051000"/>
            <a:ext cx="18354675" cy="3965168"/>
          </a:xfrm>
          <a:prstGeom prst="rect">
            <a:avLst/>
          </a:prstGeom>
        </p:spPr>
        <p:txBody>
          <a:bodyPr vert="horz" lIns="308265" tIns="154133" rIns="308265" bIns="154133" rtlCol="0">
            <a:noAutofit/>
          </a:bodyPr>
          <a:lstStyle>
            <a:lvl1pPr marL="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654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0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55308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9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32962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106168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88271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65925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43579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21233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700" b="1" dirty="0">
                <a:solidFill>
                  <a:schemeClr val="tx1"/>
                </a:solidFill>
                <a:latin typeface="Arial Rounded MT Bold" pitchFamily="34" charset="0"/>
              </a:rPr>
              <a:t>Fellowship Hall</a:t>
            </a:r>
            <a:endParaRPr lang="en-US" sz="15500" b="1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60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49</Words>
  <Application>Microsoft Office PowerPoint</Application>
  <PresentationFormat>Custom</PresentationFormat>
  <Paragraphs>24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Sun Fun</vt:lpstr>
      <vt:lpstr>Sun Fun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 Fun</dc:title>
  <dc:creator>jakenetadmin@yahoo.com</dc:creator>
  <cp:lastModifiedBy>jakenetadmin@yahoo.com</cp:lastModifiedBy>
  <cp:revision>10</cp:revision>
  <cp:lastPrinted>2023-02-22T19:35:22Z</cp:lastPrinted>
  <dcterms:created xsi:type="dcterms:W3CDTF">2023-02-22T18:52:45Z</dcterms:created>
  <dcterms:modified xsi:type="dcterms:W3CDTF">2023-02-28T01:53:11Z</dcterms:modified>
</cp:coreProperties>
</file>