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"/>
  </p:handoutMasterIdLst>
  <p:sldIdLst>
    <p:sldId id="258" r:id="rId2"/>
    <p:sldId id="257" r:id="rId3"/>
  </p:sldIdLst>
  <p:sldSz cx="9144000" cy="6858000" type="screen4x3"/>
  <p:notesSz cx="9296400" cy="7010400"/>
  <p:defaultTextStyle>
    <a:defPPr>
      <a:defRPr lang="en-US"/>
    </a:defPPr>
    <a:lvl1pPr marL="0" algn="l" defTabSz="8162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08144" algn="l" defTabSz="8162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816287" algn="l" defTabSz="8162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224431" algn="l" defTabSz="8162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632574" algn="l" defTabSz="8162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040718" algn="l" defTabSz="8162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448862" algn="l" defTabSz="8162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857005" algn="l" defTabSz="8162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265149" algn="l" defTabSz="8162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howGuides="1">
      <p:cViewPr>
        <p:scale>
          <a:sx n="90" d="100"/>
          <a:sy n="90" d="100"/>
        </p:scale>
        <p:origin x="-51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9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A1F2096-13F3-48E8-8650-EEBE236FE764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30B5E3B-688B-4E3A-B8F2-430AC0B7B6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1478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081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62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24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325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407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488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570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65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FDBD-2C63-472D-989F-1DE757A36F86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2B7A1-6AEB-48C8-B164-CAF69C6E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892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FDBD-2C63-472D-989F-1DE757A36F86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2B7A1-6AEB-48C8-B164-CAF69C6E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65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35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0814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1628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2244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63257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20407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44886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85700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2651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FDBD-2C63-472D-989F-1DE757A36F86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2B7A1-6AEB-48C8-B164-CAF69C6E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080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FDBD-2C63-472D-989F-1DE757A36F86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2B7A1-6AEB-48C8-B164-CAF69C6E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659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8144" indent="0">
              <a:buNone/>
              <a:defRPr sz="1800" b="1"/>
            </a:lvl2pPr>
            <a:lvl3pPr marL="816287" indent="0">
              <a:buNone/>
              <a:defRPr sz="1600" b="1"/>
            </a:lvl3pPr>
            <a:lvl4pPr marL="1224431" indent="0">
              <a:buNone/>
              <a:defRPr sz="1400" b="1"/>
            </a:lvl4pPr>
            <a:lvl5pPr marL="1632574" indent="0">
              <a:buNone/>
              <a:defRPr sz="1400" b="1"/>
            </a:lvl5pPr>
            <a:lvl6pPr marL="2040718" indent="0">
              <a:buNone/>
              <a:defRPr sz="1400" b="1"/>
            </a:lvl6pPr>
            <a:lvl7pPr marL="2448862" indent="0">
              <a:buNone/>
              <a:defRPr sz="1400" b="1"/>
            </a:lvl7pPr>
            <a:lvl8pPr marL="2857005" indent="0">
              <a:buNone/>
              <a:defRPr sz="1400" b="1"/>
            </a:lvl8pPr>
            <a:lvl9pPr marL="3265149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8144" indent="0">
              <a:buNone/>
              <a:defRPr sz="1800" b="1"/>
            </a:lvl2pPr>
            <a:lvl3pPr marL="816287" indent="0">
              <a:buNone/>
              <a:defRPr sz="1600" b="1"/>
            </a:lvl3pPr>
            <a:lvl4pPr marL="1224431" indent="0">
              <a:buNone/>
              <a:defRPr sz="1400" b="1"/>
            </a:lvl4pPr>
            <a:lvl5pPr marL="1632574" indent="0">
              <a:buNone/>
              <a:defRPr sz="1400" b="1"/>
            </a:lvl5pPr>
            <a:lvl6pPr marL="2040718" indent="0">
              <a:buNone/>
              <a:defRPr sz="1400" b="1"/>
            </a:lvl6pPr>
            <a:lvl7pPr marL="2448862" indent="0">
              <a:buNone/>
              <a:defRPr sz="1400" b="1"/>
            </a:lvl7pPr>
            <a:lvl8pPr marL="2857005" indent="0">
              <a:buNone/>
              <a:defRPr sz="1400" b="1"/>
            </a:lvl8pPr>
            <a:lvl9pPr marL="3265149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FDBD-2C63-472D-989F-1DE757A36F86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2B7A1-6AEB-48C8-B164-CAF69C6E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779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FDBD-2C63-472D-989F-1DE757A36F86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2B7A1-6AEB-48C8-B164-CAF69C6E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853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FDBD-2C63-472D-989F-1DE757A36F86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2B7A1-6AEB-48C8-B164-CAF69C6E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577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200"/>
            </a:lvl1pPr>
            <a:lvl2pPr marL="408144" indent="0">
              <a:buNone/>
              <a:defRPr sz="1100"/>
            </a:lvl2pPr>
            <a:lvl3pPr marL="816287" indent="0">
              <a:buNone/>
              <a:defRPr sz="900"/>
            </a:lvl3pPr>
            <a:lvl4pPr marL="1224431" indent="0">
              <a:buNone/>
              <a:defRPr sz="800"/>
            </a:lvl4pPr>
            <a:lvl5pPr marL="1632574" indent="0">
              <a:buNone/>
              <a:defRPr sz="800"/>
            </a:lvl5pPr>
            <a:lvl6pPr marL="2040718" indent="0">
              <a:buNone/>
              <a:defRPr sz="800"/>
            </a:lvl6pPr>
            <a:lvl7pPr marL="2448862" indent="0">
              <a:buNone/>
              <a:defRPr sz="800"/>
            </a:lvl7pPr>
            <a:lvl8pPr marL="2857005" indent="0">
              <a:buNone/>
              <a:defRPr sz="800"/>
            </a:lvl8pPr>
            <a:lvl9pPr marL="3265149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FDBD-2C63-472D-989F-1DE757A36F86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2B7A1-6AEB-48C8-B164-CAF69C6E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436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7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900"/>
            </a:lvl1pPr>
            <a:lvl2pPr marL="408144" indent="0">
              <a:buNone/>
              <a:defRPr sz="2500"/>
            </a:lvl2pPr>
            <a:lvl3pPr marL="816287" indent="0">
              <a:buNone/>
              <a:defRPr sz="2100"/>
            </a:lvl3pPr>
            <a:lvl4pPr marL="1224431" indent="0">
              <a:buNone/>
              <a:defRPr sz="1800"/>
            </a:lvl4pPr>
            <a:lvl5pPr marL="1632574" indent="0">
              <a:buNone/>
              <a:defRPr sz="1800"/>
            </a:lvl5pPr>
            <a:lvl6pPr marL="2040718" indent="0">
              <a:buNone/>
              <a:defRPr sz="1800"/>
            </a:lvl6pPr>
            <a:lvl7pPr marL="2448862" indent="0">
              <a:buNone/>
              <a:defRPr sz="1800"/>
            </a:lvl7pPr>
            <a:lvl8pPr marL="2857005" indent="0">
              <a:buNone/>
              <a:defRPr sz="1800"/>
            </a:lvl8pPr>
            <a:lvl9pPr marL="3265149" indent="0">
              <a:buNone/>
              <a:defRPr sz="1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200"/>
            </a:lvl1pPr>
            <a:lvl2pPr marL="408144" indent="0">
              <a:buNone/>
              <a:defRPr sz="1100"/>
            </a:lvl2pPr>
            <a:lvl3pPr marL="816287" indent="0">
              <a:buNone/>
              <a:defRPr sz="900"/>
            </a:lvl3pPr>
            <a:lvl4pPr marL="1224431" indent="0">
              <a:buNone/>
              <a:defRPr sz="800"/>
            </a:lvl4pPr>
            <a:lvl5pPr marL="1632574" indent="0">
              <a:buNone/>
              <a:defRPr sz="800"/>
            </a:lvl5pPr>
            <a:lvl6pPr marL="2040718" indent="0">
              <a:buNone/>
              <a:defRPr sz="800"/>
            </a:lvl6pPr>
            <a:lvl7pPr marL="2448862" indent="0">
              <a:buNone/>
              <a:defRPr sz="800"/>
            </a:lvl7pPr>
            <a:lvl8pPr marL="2857005" indent="0">
              <a:buNone/>
              <a:defRPr sz="800"/>
            </a:lvl8pPr>
            <a:lvl9pPr marL="3265149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FDBD-2C63-472D-989F-1DE757A36F86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2B7A1-6AEB-48C8-B164-CAF69C6E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139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FDBD-2C63-472D-989F-1DE757A36F86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2B7A1-6AEB-48C8-B164-CAF69C6E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35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FDBD-2C63-472D-989F-1DE757A36F86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2B7A1-6AEB-48C8-B164-CAF69C6E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079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vert="horz" lIns="81629" tIns="40814" rIns="81629" bIns="4081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81629" tIns="40814" rIns="81629" bIns="4081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81629" tIns="40814" rIns="81629" bIns="40814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2FDBD-2C63-472D-989F-1DE757A36F86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81629" tIns="40814" rIns="81629" bIns="40814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81629" tIns="40814" rIns="81629" bIns="40814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2B7A1-6AEB-48C8-B164-CAF69C6E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2982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16287" rtl="0" eaLnBrk="1" latinLnBrk="0" hangingPunct="1">
        <a:spcBef>
          <a:spcPct val="0"/>
        </a:spcBef>
        <a:buNone/>
        <a:defRPr sz="3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6108" indent="-306108" algn="l" defTabSz="816287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63233" indent="-255090" algn="l" defTabSz="816287" rtl="0" eaLnBrk="1" latinLnBrk="0" hangingPunct="1">
        <a:spcBef>
          <a:spcPct val="20000"/>
        </a:spcBef>
        <a:buFont typeface="Arial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020359" indent="-204072" algn="l" defTabSz="81628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428503" indent="-204072" algn="l" defTabSz="816287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36646" indent="-204072" algn="l" defTabSz="816287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44790" indent="-204072" algn="l" defTabSz="816287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2933" indent="-204072" algn="l" defTabSz="816287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077" indent="-204072" algn="l" defTabSz="816287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221" indent="-204072" algn="l" defTabSz="816287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628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44" algn="l" defTabSz="81628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287" algn="l" defTabSz="81628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31" algn="l" defTabSz="81628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574" algn="l" defTabSz="81628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718" algn="l" defTabSz="81628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862" algn="l" defTabSz="81628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005" algn="l" defTabSz="81628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149" algn="l" defTabSz="81628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0855349">
            <a:off x="1306634" y="539726"/>
            <a:ext cx="4759031" cy="2217935"/>
          </a:xfrm>
        </p:spPr>
        <p:txBody>
          <a:bodyPr>
            <a:noAutofit/>
          </a:bodyPr>
          <a:lstStyle/>
          <a:p>
            <a:r>
              <a:rPr lang="en-US" sz="11500" dirty="0">
                <a:solidFill>
                  <a:srgbClr val="FFFF00"/>
                </a:solidFill>
                <a:latin typeface="Jokerman" pitchFamily="82" charset="0"/>
              </a:rPr>
              <a:t>S</a:t>
            </a:r>
            <a:r>
              <a:rPr lang="en-US" sz="11500" dirty="0">
                <a:solidFill>
                  <a:srgbClr val="0070C0"/>
                </a:solidFill>
                <a:latin typeface="Jokerman" pitchFamily="82" charset="0"/>
              </a:rPr>
              <a:t>u</a:t>
            </a:r>
            <a:r>
              <a:rPr lang="en-US" sz="11500" dirty="0">
                <a:solidFill>
                  <a:schemeClr val="accent6">
                    <a:lumMod val="75000"/>
                  </a:schemeClr>
                </a:solidFill>
                <a:latin typeface="Jokerman" pitchFamily="82" charset="0"/>
              </a:rPr>
              <a:t>n</a:t>
            </a:r>
            <a:r>
              <a:rPr lang="en-US" sz="11500" dirty="0">
                <a:latin typeface="Jokerman" pitchFamily="82" charset="0"/>
              </a:rPr>
              <a:t/>
            </a:r>
            <a:br>
              <a:rPr lang="en-US" sz="11500" dirty="0">
                <a:latin typeface="Jokerman" pitchFamily="82" charset="0"/>
              </a:rPr>
            </a:br>
            <a:r>
              <a:rPr lang="en-US" sz="11500" dirty="0">
                <a:solidFill>
                  <a:srgbClr val="FFC000"/>
                </a:solidFill>
                <a:latin typeface="Jokerman" pitchFamily="82" charset="0"/>
              </a:rPr>
              <a:t>F</a:t>
            </a:r>
            <a:r>
              <a:rPr lang="en-US" sz="11500" dirty="0">
                <a:solidFill>
                  <a:schemeClr val="accent3">
                    <a:lumMod val="50000"/>
                  </a:schemeClr>
                </a:solidFill>
                <a:latin typeface="Jokerman" pitchFamily="82" charset="0"/>
              </a:rPr>
              <a:t>u</a:t>
            </a:r>
            <a:r>
              <a:rPr lang="en-US" sz="11500" dirty="0">
                <a:solidFill>
                  <a:schemeClr val="bg2">
                    <a:lumMod val="40000"/>
                    <a:lumOff val="60000"/>
                  </a:schemeClr>
                </a:solidFill>
                <a:latin typeface="Jokerman" pitchFamily="82" charset="0"/>
              </a:rPr>
              <a:t>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5813" y="3000376"/>
            <a:ext cx="7810500" cy="1063625"/>
          </a:xfrm>
        </p:spPr>
        <p:txBody>
          <a:bodyPr>
            <a:noAutofit/>
          </a:bodyPr>
          <a:lstStyle/>
          <a:p>
            <a:r>
              <a:rPr lang="en-US" sz="5000" dirty="0">
                <a:solidFill>
                  <a:srgbClr val="FFFF00"/>
                </a:solidFill>
                <a:latin typeface="Arial Rounded MT Bold" pitchFamily="34" charset="0"/>
              </a:rPr>
              <a:t>March 26</a:t>
            </a:r>
            <a:r>
              <a:rPr lang="en-US" sz="5000" b="1" dirty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en-US" sz="5000" b="1" dirty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en-US" sz="4100" b="1" dirty="0">
                <a:solidFill>
                  <a:srgbClr val="FFFF00"/>
                </a:solidFill>
                <a:latin typeface="Arial Rounded MT Bold" pitchFamily="34" charset="0"/>
              </a:rPr>
              <a:t>11:15 Fellowship Hall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 rot="869126">
            <a:off x="3630749" y="483745"/>
            <a:ext cx="4759031" cy="2217935"/>
          </a:xfrm>
          <a:prstGeom prst="rect">
            <a:avLst/>
          </a:prstGeom>
        </p:spPr>
        <p:txBody>
          <a:bodyPr vert="horz" lIns="81629" tIns="40814" rIns="81629" bIns="40814" rtlCol="0" anchor="ctr">
            <a:noAutofit/>
          </a:bodyPr>
          <a:lstStyle>
            <a:lvl1pPr algn="ctr" defTabSz="3553084" rtl="0" eaLnBrk="1" latinLnBrk="0" hangingPunct="1">
              <a:spcBef>
                <a:spcPct val="0"/>
              </a:spcBef>
              <a:buNone/>
              <a:defRPr sz="1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500" dirty="0">
                <a:solidFill>
                  <a:srgbClr val="FFFF00"/>
                </a:solidFill>
                <a:latin typeface="Jokerman" pitchFamily="82" charset="0"/>
              </a:rPr>
              <a:t>Day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571500" y="5032376"/>
            <a:ext cx="4000500" cy="1571625"/>
          </a:xfrm>
          <a:prstGeom prst="rect">
            <a:avLst/>
          </a:prstGeom>
        </p:spPr>
        <p:txBody>
          <a:bodyPr vert="horz" lIns="81629" tIns="40814" rIns="81629" bIns="40814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2593" indent="-262593" algn="l">
              <a:buFont typeface="Wingdings" pitchFamily="2" charset="2"/>
              <a:buChar char="Ø"/>
            </a:pPr>
            <a:r>
              <a:rPr lang="en-US" sz="2100" dirty="0">
                <a:solidFill>
                  <a:schemeClr val="accent5"/>
                </a:solidFill>
                <a:latin typeface="Arial Rounded MT Bold" pitchFamily="34" charset="0"/>
              </a:rPr>
              <a:t>Fun &amp; Games</a:t>
            </a:r>
          </a:p>
          <a:p>
            <a:pPr marL="262593" indent="-262593" algn="l">
              <a:buFont typeface="Wingdings" pitchFamily="2" charset="2"/>
              <a:buChar char="Ø"/>
            </a:pPr>
            <a:r>
              <a:rPr lang="en-US" sz="2100" dirty="0">
                <a:solidFill>
                  <a:schemeClr val="accent5"/>
                </a:solidFill>
                <a:latin typeface="Arial Rounded MT Bold" pitchFamily="34" charset="0"/>
              </a:rPr>
              <a:t>Subs</a:t>
            </a:r>
          </a:p>
          <a:p>
            <a:pPr marL="262593" indent="-262593" algn="l">
              <a:buFont typeface="Wingdings" pitchFamily="2" charset="2"/>
              <a:buChar char="Ø"/>
            </a:pPr>
            <a:r>
              <a:rPr lang="en-US" sz="2100" dirty="0">
                <a:solidFill>
                  <a:schemeClr val="accent5"/>
                </a:solidFill>
                <a:latin typeface="Arial Rounded MT Bold" pitchFamily="34" charset="0"/>
              </a:rPr>
              <a:t>Water, Soda, Beer</a:t>
            </a:r>
            <a:r>
              <a:rPr lang="en-US" sz="2100" dirty="0">
                <a:solidFill>
                  <a:schemeClr val="accent5"/>
                </a:solidFill>
                <a:latin typeface="Arial Rounded MT Bold" pitchFamily="34" charset="0"/>
              </a:rPr>
              <a:t>, </a:t>
            </a:r>
            <a:r>
              <a:rPr lang="en-US" sz="2100" dirty="0">
                <a:solidFill>
                  <a:schemeClr val="accent5"/>
                </a:solidFill>
                <a:latin typeface="Arial Rounded MT Bold" pitchFamily="34" charset="0"/>
              </a:rPr>
              <a:t>Wine</a:t>
            </a:r>
            <a:endParaRPr lang="en-US" sz="2100" dirty="0">
              <a:solidFill>
                <a:schemeClr val="accent5"/>
              </a:solidFill>
              <a:latin typeface="Arial Rounded MT Bold" pitchFamily="34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619127" y="4691622"/>
            <a:ext cx="3309937" cy="492125"/>
          </a:xfrm>
          <a:prstGeom prst="rect">
            <a:avLst/>
          </a:prstGeom>
        </p:spPr>
        <p:txBody>
          <a:bodyPr vert="horz" lIns="81629" tIns="40814" rIns="81629" bIns="40814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u="sng" dirty="0">
                <a:solidFill>
                  <a:schemeClr val="accent6"/>
                </a:solidFill>
                <a:latin typeface="Forte" pitchFamily="66" charset="0"/>
              </a:rPr>
              <a:t>PROVIDED</a:t>
            </a: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5155661" y="4691622"/>
            <a:ext cx="3309937" cy="492125"/>
          </a:xfrm>
          <a:prstGeom prst="rect">
            <a:avLst/>
          </a:prstGeom>
        </p:spPr>
        <p:txBody>
          <a:bodyPr vert="horz" lIns="81629" tIns="40814" rIns="81629" bIns="40814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u="sng" dirty="0">
                <a:solidFill>
                  <a:schemeClr val="accent6"/>
                </a:solidFill>
                <a:latin typeface="Forte" pitchFamily="66" charset="0"/>
              </a:rPr>
              <a:t>YOU BRING</a:t>
            </a: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5025958" y="5032376"/>
            <a:ext cx="4118043" cy="1571625"/>
          </a:xfrm>
          <a:prstGeom prst="rect">
            <a:avLst/>
          </a:prstGeom>
        </p:spPr>
        <p:txBody>
          <a:bodyPr vert="horz" lIns="81629" tIns="40814" rIns="81629" bIns="40814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2593" indent="-262593" algn="l">
              <a:buFont typeface="Wingdings" pitchFamily="2" charset="2"/>
              <a:buChar char="Ø"/>
            </a:pPr>
            <a:r>
              <a:rPr lang="en-US" sz="2100" dirty="0">
                <a:solidFill>
                  <a:schemeClr val="accent5"/>
                </a:solidFill>
                <a:latin typeface="Arial Rounded MT Bold" pitchFamily="34" charset="0"/>
              </a:rPr>
              <a:t>Family, Friends</a:t>
            </a:r>
          </a:p>
          <a:p>
            <a:pPr marL="262593" indent="-262593" algn="l">
              <a:buFont typeface="Wingdings" pitchFamily="2" charset="2"/>
              <a:buChar char="Ø"/>
            </a:pPr>
            <a:r>
              <a:rPr lang="en-US" sz="2100" dirty="0">
                <a:solidFill>
                  <a:schemeClr val="accent5"/>
                </a:solidFill>
                <a:latin typeface="Arial Rounded MT Bold" pitchFamily="34" charset="0"/>
              </a:rPr>
              <a:t>Fellowship</a:t>
            </a:r>
          </a:p>
          <a:p>
            <a:pPr marL="262593" indent="-262593" algn="l">
              <a:buFont typeface="Wingdings" pitchFamily="2" charset="2"/>
              <a:buChar char="Ø"/>
            </a:pPr>
            <a:r>
              <a:rPr lang="en-US" sz="2100" dirty="0">
                <a:solidFill>
                  <a:schemeClr val="accent5"/>
                </a:solidFill>
                <a:latin typeface="Arial Rounded MT Bold" pitchFamily="34" charset="0"/>
              </a:rPr>
              <a:t>Laughter</a:t>
            </a:r>
          </a:p>
          <a:p>
            <a:pPr marL="262593" indent="-262593" algn="l">
              <a:buFont typeface="Wingdings" pitchFamily="2" charset="2"/>
              <a:buChar char="Ø"/>
            </a:pPr>
            <a:r>
              <a:rPr lang="en-US" sz="2100" dirty="0">
                <a:solidFill>
                  <a:schemeClr val="accent5"/>
                </a:solidFill>
                <a:latin typeface="Arial Rounded MT Bold" pitchFamily="34" charset="0"/>
              </a:rPr>
              <a:t>Open Mind</a:t>
            </a: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 rot="20376050">
            <a:off x="6509183" y="261757"/>
            <a:ext cx="2225622" cy="948227"/>
          </a:xfrm>
          <a:prstGeom prst="rect">
            <a:avLst/>
          </a:prstGeom>
        </p:spPr>
        <p:txBody>
          <a:bodyPr vert="horz" lIns="81629" tIns="40814" rIns="81629" bIns="40814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dirty="0">
                <a:solidFill>
                  <a:schemeClr val="bg1"/>
                </a:solidFill>
                <a:latin typeface="Forte" pitchFamily="66" charset="0"/>
              </a:rPr>
              <a:t>NO Cooking!</a:t>
            </a: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 rot="685948">
            <a:off x="6474340" y="644657"/>
            <a:ext cx="2373123" cy="686231"/>
          </a:xfrm>
          <a:prstGeom prst="rect">
            <a:avLst/>
          </a:prstGeom>
        </p:spPr>
        <p:txBody>
          <a:bodyPr vert="horz" lIns="81629" tIns="40814" rIns="81629" bIns="40814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dirty="0">
                <a:solidFill>
                  <a:schemeClr val="tx1"/>
                </a:solidFill>
                <a:latin typeface="Forte" pitchFamily="66" charset="0"/>
              </a:rPr>
              <a:t>NO Cleaning!</a:t>
            </a: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 rot="733957">
            <a:off x="286094" y="1008250"/>
            <a:ext cx="1682613" cy="723001"/>
          </a:xfrm>
          <a:prstGeom prst="rect">
            <a:avLst/>
          </a:prstGeom>
        </p:spPr>
        <p:txBody>
          <a:bodyPr vert="horz" lIns="81629" tIns="40814" rIns="81629" bIns="40814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dirty="0">
                <a:solidFill>
                  <a:schemeClr val="tx1"/>
                </a:solidFill>
                <a:latin typeface="Forte" pitchFamily="66" charset="0"/>
              </a:rPr>
              <a:t>JUST</a:t>
            </a:r>
            <a:br>
              <a:rPr lang="en-US" sz="2300" dirty="0">
                <a:solidFill>
                  <a:schemeClr val="tx1"/>
                </a:solidFill>
                <a:latin typeface="Forte" pitchFamily="66" charset="0"/>
              </a:rPr>
            </a:br>
            <a:r>
              <a:rPr lang="en-US" sz="2300" dirty="0">
                <a:solidFill>
                  <a:schemeClr val="tx1"/>
                </a:solidFill>
                <a:latin typeface="Forte" pitchFamily="66" charset="0"/>
              </a:rPr>
              <a:t>Play!</a:t>
            </a:r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 rot="20287985">
            <a:off x="155175" y="2844480"/>
            <a:ext cx="2356902" cy="492125"/>
          </a:xfrm>
          <a:prstGeom prst="rect">
            <a:avLst/>
          </a:prstGeom>
        </p:spPr>
        <p:txBody>
          <a:bodyPr vert="horz" lIns="81629" tIns="40814" rIns="81629" bIns="40814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u="sng" dirty="0" smtClean="0">
                <a:solidFill>
                  <a:schemeClr val="tx1"/>
                </a:solidFill>
                <a:latin typeface="Eras Bold ITC" pitchFamily="34" charset="0"/>
              </a:rPr>
              <a:t>Games!</a:t>
            </a:r>
            <a:endParaRPr lang="en-US" sz="4000" u="sng" dirty="0">
              <a:solidFill>
                <a:schemeClr val="tx1"/>
              </a:solidFill>
              <a:latin typeface="Eras Bold ITC" pitchFamily="34" charset="0"/>
            </a:endParaRPr>
          </a:p>
        </p:txBody>
      </p:sp>
      <p:sp>
        <p:nvSpPr>
          <p:cNvPr id="17" name="Subtitle 2"/>
          <p:cNvSpPr txBox="1">
            <a:spLocks/>
          </p:cNvSpPr>
          <p:nvPr/>
        </p:nvSpPr>
        <p:spPr>
          <a:xfrm rot="1007386">
            <a:off x="7000987" y="2838941"/>
            <a:ext cx="2039199" cy="492125"/>
          </a:xfrm>
          <a:prstGeom prst="rect">
            <a:avLst/>
          </a:prstGeom>
        </p:spPr>
        <p:txBody>
          <a:bodyPr vert="horz" lIns="81629" tIns="40814" rIns="81629" bIns="40814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u="sng" dirty="0" smtClean="0">
                <a:solidFill>
                  <a:schemeClr val="tx1"/>
                </a:solidFill>
                <a:latin typeface="Eras Bold ITC" pitchFamily="34" charset="0"/>
              </a:rPr>
              <a:t>Food!</a:t>
            </a:r>
            <a:endParaRPr lang="en-US" sz="4000" u="sng" dirty="0">
              <a:solidFill>
                <a:schemeClr val="tx1"/>
              </a:solidFill>
              <a:latin typeface="Eras Bold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069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313" y="317500"/>
            <a:ext cx="7810500" cy="1218712"/>
          </a:xfrm>
        </p:spPr>
        <p:txBody>
          <a:bodyPr>
            <a:noAutofit/>
          </a:bodyPr>
          <a:lstStyle/>
          <a:p>
            <a:r>
              <a:rPr lang="en-US" sz="5000" b="1" dirty="0">
                <a:solidFill>
                  <a:srgbClr val="FFFF00"/>
                </a:solidFill>
                <a:latin typeface="Arial Rounded MT Bold" pitchFamily="34" charset="0"/>
              </a:rPr>
              <a:t>March 26</a:t>
            </a:r>
            <a:br>
              <a:rPr lang="en-US" sz="5000" b="1" dirty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en-US" sz="4100" b="1" dirty="0">
                <a:solidFill>
                  <a:srgbClr val="FFFF00"/>
                </a:solidFill>
                <a:latin typeface="Arial Rounded MT Bold" pitchFamily="34" charset="0"/>
              </a:rPr>
              <a:t>11:15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-5214937" y="1536211"/>
            <a:ext cx="7810500" cy="1889125"/>
          </a:xfrm>
          <a:prstGeom prst="rect">
            <a:avLst/>
          </a:prstGeom>
        </p:spPr>
        <p:txBody>
          <a:bodyPr vert="horz" lIns="81629" tIns="40814" rIns="81629" bIns="40814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2593" indent="-262593" algn="l">
              <a:buFont typeface="Wingdings" pitchFamily="2" charset="2"/>
              <a:buChar char="Ø"/>
            </a:pPr>
            <a:endParaRPr lang="en-US" sz="22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 rot="1070701">
            <a:off x="5906583" y="1576793"/>
            <a:ext cx="2558631" cy="948227"/>
          </a:xfrm>
          <a:prstGeom prst="rect">
            <a:avLst/>
          </a:prstGeom>
        </p:spPr>
        <p:txBody>
          <a:bodyPr vert="horz" lIns="81629" tIns="40814" rIns="81629" bIns="40814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/>
                </a:solidFill>
                <a:latin typeface="Forte" pitchFamily="66" charset="0"/>
              </a:rPr>
              <a:t>NO Cooking!</a:t>
            </a: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 rot="20841779">
            <a:off x="5246143" y="4530661"/>
            <a:ext cx="2405063" cy="948227"/>
          </a:xfrm>
          <a:prstGeom prst="rect">
            <a:avLst/>
          </a:prstGeom>
        </p:spPr>
        <p:txBody>
          <a:bodyPr vert="horz" lIns="81629" tIns="40814" rIns="81629" bIns="40814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/>
                </a:solidFill>
                <a:latin typeface="Forte" pitchFamily="66" charset="0"/>
              </a:rPr>
              <a:t>NO Cleaning!</a:t>
            </a: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 rot="733957">
            <a:off x="233808" y="4718801"/>
            <a:ext cx="2405063" cy="948227"/>
          </a:xfrm>
          <a:prstGeom prst="rect">
            <a:avLst/>
          </a:prstGeom>
        </p:spPr>
        <p:txBody>
          <a:bodyPr vert="horz" lIns="81629" tIns="40814" rIns="81629" bIns="40814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/>
                </a:solidFill>
                <a:latin typeface="Forte" pitchFamily="66" charset="0"/>
              </a:rPr>
              <a:t>JUST</a:t>
            </a:r>
            <a:br>
              <a:rPr lang="en-US" sz="2400" dirty="0">
                <a:solidFill>
                  <a:schemeClr val="tx1"/>
                </a:solidFill>
                <a:latin typeface="Forte" pitchFamily="66" charset="0"/>
              </a:rPr>
            </a:br>
            <a:r>
              <a:rPr lang="en-US" sz="2400" dirty="0">
                <a:solidFill>
                  <a:schemeClr val="tx1"/>
                </a:solidFill>
                <a:latin typeface="Forte" pitchFamily="66" charset="0"/>
              </a:rPr>
              <a:t>Play!</a:t>
            </a: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 rot="21033808">
            <a:off x="408891" y="1625423"/>
            <a:ext cx="1803264" cy="510143"/>
          </a:xfrm>
          <a:prstGeom prst="rect">
            <a:avLst/>
          </a:prstGeom>
        </p:spPr>
        <p:txBody>
          <a:bodyPr vert="horz" lIns="81629" tIns="40814" rIns="81629" bIns="40814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/>
                </a:solidFill>
                <a:latin typeface="Forte" pitchFamily="66" charset="0"/>
              </a:rPr>
              <a:t>Relax!</a:t>
            </a: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6925658" y="825501"/>
            <a:ext cx="1765905" cy="571500"/>
          </a:xfrm>
          <a:prstGeom prst="rect">
            <a:avLst/>
          </a:prstGeom>
        </p:spPr>
        <p:txBody>
          <a:bodyPr vert="horz" lIns="81629" tIns="40814" rIns="81629" bIns="40814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/>
                </a:solidFill>
                <a:latin typeface="Forte" pitchFamily="66" charset="0"/>
              </a:rPr>
              <a:t>Enjoy!</a:t>
            </a: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619125" y="5715000"/>
            <a:ext cx="7810500" cy="837712"/>
          </a:xfrm>
          <a:prstGeom prst="rect">
            <a:avLst/>
          </a:prstGeom>
        </p:spPr>
        <p:txBody>
          <a:bodyPr vert="horz" lIns="81629" tIns="40814" rIns="81629" bIns="40814" rtlCol="0">
            <a:noAutofit/>
          </a:bodyPr>
          <a:lstStyle>
            <a:lvl1pPr marL="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654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10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55308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9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32962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106168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882710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659252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435794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4212336" indent="0" algn="ctr" defTabSz="3553084" rtl="0" eaLnBrk="1" latinLnBrk="0" hangingPunct="1">
              <a:spcBef>
                <a:spcPct val="20000"/>
              </a:spcBef>
              <a:buFont typeface="Arial" pitchFamily="34" charset="0"/>
              <a:buNone/>
              <a:defRPr sz="7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000" b="1" dirty="0">
                <a:solidFill>
                  <a:schemeClr val="tx1"/>
                </a:solidFill>
                <a:latin typeface="Arial Rounded MT Bold" pitchFamily="34" charset="0"/>
              </a:rPr>
              <a:t>Fellowship Hall</a:t>
            </a:r>
            <a:endParaRPr lang="en-US" sz="4100" b="1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 rot="20855349">
            <a:off x="1097135" y="2078701"/>
            <a:ext cx="4759031" cy="2217935"/>
          </a:xfrm>
        </p:spPr>
        <p:txBody>
          <a:bodyPr>
            <a:noAutofit/>
          </a:bodyPr>
          <a:lstStyle/>
          <a:p>
            <a:r>
              <a:rPr lang="en-US" sz="11500" dirty="0">
                <a:solidFill>
                  <a:srgbClr val="FFFF00"/>
                </a:solidFill>
                <a:latin typeface="Jokerman" pitchFamily="82" charset="0"/>
              </a:rPr>
              <a:t>S</a:t>
            </a:r>
            <a:r>
              <a:rPr lang="en-US" sz="11500" dirty="0">
                <a:solidFill>
                  <a:srgbClr val="0070C0"/>
                </a:solidFill>
                <a:latin typeface="Jokerman" pitchFamily="82" charset="0"/>
              </a:rPr>
              <a:t>u</a:t>
            </a:r>
            <a:r>
              <a:rPr lang="en-US" sz="11500" dirty="0">
                <a:solidFill>
                  <a:schemeClr val="accent6">
                    <a:lumMod val="75000"/>
                  </a:schemeClr>
                </a:solidFill>
                <a:latin typeface="Jokerman" pitchFamily="82" charset="0"/>
              </a:rPr>
              <a:t>n</a:t>
            </a:r>
            <a:r>
              <a:rPr lang="en-US" sz="11500" dirty="0">
                <a:latin typeface="Jokerman" pitchFamily="82" charset="0"/>
              </a:rPr>
              <a:t/>
            </a:r>
            <a:br>
              <a:rPr lang="en-US" sz="11500" dirty="0">
                <a:latin typeface="Jokerman" pitchFamily="82" charset="0"/>
              </a:rPr>
            </a:br>
            <a:r>
              <a:rPr lang="en-US" sz="11500" dirty="0">
                <a:solidFill>
                  <a:srgbClr val="FFC000"/>
                </a:solidFill>
                <a:latin typeface="Jokerman" pitchFamily="82" charset="0"/>
              </a:rPr>
              <a:t>F</a:t>
            </a:r>
            <a:r>
              <a:rPr lang="en-US" sz="11500" dirty="0">
                <a:solidFill>
                  <a:schemeClr val="accent3">
                    <a:lumMod val="50000"/>
                  </a:schemeClr>
                </a:solidFill>
                <a:latin typeface="Jokerman" pitchFamily="82" charset="0"/>
              </a:rPr>
              <a:t>u</a:t>
            </a:r>
            <a:r>
              <a:rPr lang="en-US" sz="11500" dirty="0">
                <a:solidFill>
                  <a:schemeClr val="bg2">
                    <a:lumMod val="40000"/>
                    <a:lumOff val="60000"/>
                  </a:schemeClr>
                </a:solidFill>
                <a:latin typeface="Jokerman" pitchFamily="82" charset="0"/>
              </a:rPr>
              <a:t>n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 rot="869126">
            <a:off x="3421250" y="2022720"/>
            <a:ext cx="4759031" cy="2217935"/>
          </a:xfrm>
          <a:prstGeom prst="rect">
            <a:avLst/>
          </a:prstGeom>
        </p:spPr>
        <p:txBody>
          <a:bodyPr vert="horz" lIns="81629" tIns="40814" rIns="81629" bIns="40814" rtlCol="0" anchor="ctr">
            <a:noAutofit/>
          </a:bodyPr>
          <a:lstStyle>
            <a:lvl1pPr algn="ctr" defTabSz="3553084" rtl="0" eaLnBrk="1" latinLnBrk="0" hangingPunct="1">
              <a:spcBef>
                <a:spcPct val="0"/>
              </a:spcBef>
              <a:buNone/>
              <a:defRPr sz="1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500" dirty="0">
                <a:solidFill>
                  <a:srgbClr val="FFFF00"/>
                </a:solidFill>
                <a:latin typeface="Jokerman" pitchFamily="82" charset="0"/>
              </a:rPr>
              <a:t>Day</a:t>
            </a:r>
          </a:p>
        </p:txBody>
      </p:sp>
    </p:spTree>
    <p:extLst>
      <p:ext uri="{BB962C8B-B14F-4D97-AF65-F5344CB8AC3E}">
        <p14:creationId xmlns:p14="http://schemas.microsoft.com/office/powerpoint/2010/main" val="161460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53</Words>
  <Application>Microsoft Office PowerPoint</Application>
  <PresentationFormat>On-screen Show (4:3)</PresentationFormat>
  <Paragraphs>26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Sun Fun</vt:lpstr>
      <vt:lpstr>Sun Fun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 Fun</dc:title>
  <dc:creator>jakenetadmin@yahoo.com</dc:creator>
  <cp:lastModifiedBy>jakenetadmin@yahoo.com</cp:lastModifiedBy>
  <cp:revision>16</cp:revision>
  <cp:lastPrinted>2023-02-22T19:35:22Z</cp:lastPrinted>
  <dcterms:created xsi:type="dcterms:W3CDTF">2023-02-22T18:52:45Z</dcterms:created>
  <dcterms:modified xsi:type="dcterms:W3CDTF">2023-02-28T02:15:09Z</dcterms:modified>
</cp:coreProperties>
</file>