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2" r:id="rId5"/>
    <p:sldId id="263" r:id="rId6"/>
    <p:sldId id="257" r:id="rId7"/>
    <p:sldId id="266" r:id="rId8"/>
    <p:sldId id="267" r:id="rId9"/>
    <p:sldId id="260" r:id="rId10"/>
    <p:sldId id="268" r:id="rId11"/>
  </p:sldIdLst>
  <p:sldSz cx="9144000" cy="6858000" type="letter"/>
  <p:notesSz cx="7010400" cy="9296400"/>
  <p:defaultTextStyle>
    <a:defPPr>
      <a:defRPr lang="en-US"/>
    </a:defPPr>
    <a:lvl1pPr marL="0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8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7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7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7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56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15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74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7" d="100"/>
          <a:sy n="67" d="100"/>
        </p:scale>
        <p:origin x="-11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1D5E-996C-47FB-9682-67B72B97CF58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F36E-2DA5-4F35-A09D-6B6C4605A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78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1D5E-996C-47FB-9682-67B72B97CF58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F36E-2DA5-4F35-A09D-6B6C4605A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4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1D5E-996C-47FB-9682-67B72B97CF58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F36E-2DA5-4F35-A09D-6B6C4605A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54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2133602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1" y="2133602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1D5E-996C-47FB-9682-67B72B97CF58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F36E-2DA5-4F35-A09D-6B6C4605A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829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1D5E-996C-47FB-9682-67B72B97CF58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F36E-2DA5-4F35-A09D-6B6C4605A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72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1D5E-996C-47FB-9682-67B72B97CF58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F36E-2DA5-4F35-A09D-6B6C4605A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7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1D5E-996C-47FB-9682-67B72B97CF58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F36E-2DA5-4F35-A09D-6B6C4605A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52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1D5E-996C-47FB-9682-67B72B97CF58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F36E-2DA5-4F35-A09D-6B6C4605A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07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9" indent="0">
              <a:buNone/>
              <a:defRPr sz="2800"/>
            </a:lvl2pPr>
            <a:lvl3pPr marL="914318" indent="0">
              <a:buNone/>
              <a:defRPr sz="2400"/>
            </a:lvl3pPr>
            <a:lvl4pPr marL="1371477" indent="0">
              <a:buNone/>
              <a:defRPr sz="2000"/>
            </a:lvl4pPr>
            <a:lvl5pPr marL="1828637" indent="0">
              <a:buNone/>
              <a:defRPr sz="2000"/>
            </a:lvl5pPr>
            <a:lvl6pPr marL="2285797" indent="0">
              <a:buNone/>
              <a:defRPr sz="2000"/>
            </a:lvl6pPr>
            <a:lvl7pPr marL="2742956" indent="0">
              <a:buNone/>
              <a:defRPr sz="2000"/>
            </a:lvl7pPr>
            <a:lvl8pPr marL="3200115" indent="0">
              <a:buNone/>
              <a:defRPr sz="2000"/>
            </a:lvl8pPr>
            <a:lvl9pPr marL="365727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1D5E-996C-47FB-9682-67B72B97CF58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F36E-2DA5-4F35-A09D-6B6C4605A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10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1D5E-996C-47FB-9682-67B72B97CF58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F36E-2DA5-4F35-A09D-6B6C4605A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85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2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1D5E-996C-47FB-9682-67B72B97CF58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F36E-2DA5-4F35-A09D-6B6C4605A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2" tIns="45716" rIns="91432" bIns="4571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B1D5E-996C-47FB-9682-67B72B97CF58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2F36E-2DA5-4F35-A09D-6B6C4605A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767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0" indent="-342870" algn="l" defTabSz="91431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3" indent="-285724" algn="l" defTabSz="91431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98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57" indent="-228580" algn="l" defTabSz="91431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17" indent="-228580" algn="l" defTabSz="91431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76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4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5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-304800" y="228600"/>
            <a:ext cx="9753600" cy="6248400"/>
          </a:xfrm>
        </p:spPr>
        <p:txBody>
          <a:bodyPr>
            <a:noAutofit/>
          </a:bodyPr>
          <a:lstStyle/>
          <a:p>
            <a:r>
              <a:rPr lang="en-US" sz="38900" dirty="0">
                <a:latin typeface="Jokerman" pitchFamily="82" charset="0"/>
              </a:rPr>
              <a:t>Sun</a:t>
            </a:r>
          </a:p>
        </p:txBody>
      </p:sp>
    </p:spTree>
    <p:extLst>
      <p:ext uri="{BB962C8B-B14F-4D97-AF65-F5344CB8AC3E}">
        <p14:creationId xmlns:p14="http://schemas.microsoft.com/office/powerpoint/2010/main" val="297131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-304800" y="228600"/>
            <a:ext cx="9753600" cy="6248400"/>
          </a:xfrm>
        </p:spPr>
        <p:txBody>
          <a:bodyPr>
            <a:noAutofit/>
          </a:bodyPr>
          <a:lstStyle/>
          <a:p>
            <a:r>
              <a:rPr lang="en-US" sz="38900" dirty="0">
                <a:latin typeface="Jokerman" pitchFamily="82" charset="0"/>
              </a:rPr>
              <a:t>Fun</a:t>
            </a:r>
          </a:p>
        </p:txBody>
      </p:sp>
    </p:spTree>
    <p:extLst>
      <p:ext uri="{BB962C8B-B14F-4D97-AF65-F5344CB8AC3E}">
        <p14:creationId xmlns:p14="http://schemas.microsoft.com/office/powerpoint/2010/main" val="3074279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-304800" y="228600"/>
            <a:ext cx="9753600" cy="6248400"/>
          </a:xfrm>
        </p:spPr>
        <p:txBody>
          <a:bodyPr>
            <a:noAutofit/>
          </a:bodyPr>
          <a:lstStyle/>
          <a:p>
            <a:r>
              <a:rPr lang="en-US" sz="38900" dirty="0">
                <a:latin typeface="Jokerman" pitchFamily="82" charset="0"/>
              </a:rPr>
              <a:t>Day</a:t>
            </a:r>
          </a:p>
        </p:txBody>
      </p:sp>
    </p:spTree>
    <p:extLst>
      <p:ext uri="{BB962C8B-B14F-4D97-AF65-F5344CB8AC3E}">
        <p14:creationId xmlns:p14="http://schemas.microsoft.com/office/powerpoint/2010/main" val="1451101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14300" y="0"/>
            <a:ext cx="8915400" cy="2667000"/>
          </a:xfrm>
        </p:spPr>
        <p:txBody>
          <a:bodyPr>
            <a:noAutofit/>
          </a:bodyPr>
          <a:lstStyle/>
          <a:p>
            <a:pPr algn="r"/>
            <a:r>
              <a:rPr lang="en-US" sz="15500" b="1" dirty="0">
                <a:solidFill>
                  <a:schemeClr val="tx1"/>
                </a:solidFill>
                <a:latin typeface="Arial Rounded MT Bold" pitchFamily="34" charset="0"/>
              </a:rPr>
              <a:t>Fellow</a:t>
            </a: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76200" y="1981200"/>
            <a:ext cx="8915400" cy="2667000"/>
          </a:xfrm>
          <a:prstGeom prst="rect">
            <a:avLst/>
          </a:prstGeom>
        </p:spPr>
        <p:txBody>
          <a:bodyPr vert="horz" lIns="91432" tIns="45716" rIns="91432" bIns="45716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500" b="1" dirty="0">
                <a:solidFill>
                  <a:schemeClr val="tx1"/>
                </a:solidFill>
                <a:latin typeface="Arial Rounded MT Bold" pitchFamily="34" charset="0"/>
              </a:rPr>
              <a:t>ship Hall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3962400"/>
            <a:ext cx="8915400" cy="2667000"/>
          </a:xfrm>
          <a:prstGeom prst="rect">
            <a:avLst/>
          </a:prstGeom>
        </p:spPr>
        <p:txBody>
          <a:bodyPr vert="horz" lIns="91432" tIns="45716" rIns="91432" bIns="45716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500" b="1" dirty="0">
                <a:solidFill>
                  <a:schemeClr val="tx1"/>
                </a:solidFill>
                <a:latin typeface="Arial Rounded MT Bold" pitchFamily="34" charset="0"/>
              </a:rPr>
              <a:t>11:15</a:t>
            </a:r>
          </a:p>
        </p:txBody>
      </p:sp>
    </p:spTree>
    <p:extLst>
      <p:ext uri="{BB962C8B-B14F-4D97-AF65-F5344CB8AC3E}">
        <p14:creationId xmlns:p14="http://schemas.microsoft.com/office/powerpoint/2010/main" val="1255408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14300" y="1066800"/>
            <a:ext cx="8915400" cy="2667000"/>
          </a:xfrm>
        </p:spPr>
        <p:txBody>
          <a:bodyPr>
            <a:noAutofit/>
          </a:bodyPr>
          <a:lstStyle/>
          <a:p>
            <a:r>
              <a:rPr lang="en-US" sz="18700" b="1" dirty="0">
                <a:solidFill>
                  <a:schemeClr val="tx1"/>
                </a:solidFill>
                <a:latin typeface="Arial Rounded MT Bold" pitchFamily="34" charset="0"/>
              </a:rPr>
              <a:t>March 26</a:t>
            </a:r>
          </a:p>
        </p:txBody>
      </p:sp>
    </p:spTree>
    <p:extLst>
      <p:ext uri="{BB962C8B-B14F-4D97-AF65-F5344CB8AC3E}">
        <p14:creationId xmlns:p14="http://schemas.microsoft.com/office/powerpoint/2010/main" val="3320393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2"/>
          <p:cNvSpPr txBox="1">
            <a:spLocks/>
          </p:cNvSpPr>
          <p:nvPr/>
        </p:nvSpPr>
        <p:spPr>
          <a:xfrm>
            <a:off x="304800" y="304802"/>
            <a:ext cx="7543800" cy="1904999"/>
          </a:xfrm>
          <a:prstGeom prst="rect">
            <a:avLst/>
          </a:prstGeom>
        </p:spPr>
        <p:txBody>
          <a:bodyPr vert="horz" lIns="355276" tIns="177638" rIns="355276" bIns="177638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900" u="sng" dirty="0">
                <a:solidFill>
                  <a:schemeClr val="tx1"/>
                </a:solidFill>
                <a:latin typeface="Forte" pitchFamily="66" charset="0"/>
              </a:rPr>
              <a:t>PROVIDED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4800" y="1981202"/>
            <a:ext cx="7543800" cy="1904999"/>
          </a:xfrm>
          <a:prstGeom prst="rect">
            <a:avLst/>
          </a:prstGeom>
        </p:spPr>
        <p:txBody>
          <a:bodyPr vert="horz" lIns="355276" tIns="177638" rIns="355276" bIns="177638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900" u="sng" dirty="0" smtClean="0">
                <a:solidFill>
                  <a:schemeClr val="tx1"/>
                </a:solidFill>
                <a:latin typeface="Forte" pitchFamily="66" charset="0"/>
              </a:rPr>
              <a:t>YOU  </a:t>
            </a:r>
            <a:r>
              <a:rPr lang="en-US" sz="8900" u="sng" dirty="0">
                <a:solidFill>
                  <a:schemeClr val="tx1"/>
                </a:solidFill>
                <a:latin typeface="Forte" pitchFamily="66" charset="0"/>
              </a:rPr>
              <a:t>BRING</a:t>
            </a:r>
          </a:p>
        </p:txBody>
      </p:sp>
    </p:spTree>
    <p:extLst>
      <p:ext uri="{BB962C8B-B14F-4D97-AF65-F5344CB8AC3E}">
        <p14:creationId xmlns:p14="http://schemas.microsoft.com/office/powerpoint/2010/main" val="221518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308265" tIns="154133" rIns="308265" bIns="154133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1667" indent="-991667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Fun &amp; Games</a:t>
            </a:r>
          </a:p>
          <a:p>
            <a:pPr marL="991667" indent="-991667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Subs</a:t>
            </a:r>
          </a:p>
          <a:p>
            <a:pPr marL="991667" indent="-991667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Beer, Wine, </a:t>
            </a:r>
            <a:r>
              <a:rPr lang="en-US" sz="8000" dirty="0" smtClean="0">
                <a:solidFill>
                  <a:schemeClr val="tx1"/>
                </a:solidFill>
                <a:latin typeface="Arial Rounded MT Bold" pitchFamily="34" charset="0"/>
              </a:rPr>
              <a:t>          Soda</a:t>
            </a: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, Water</a:t>
            </a:r>
          </a:p>
        </p:txBody>
      </p:sp>
    </p:spTree>
    <p:extLst>
      <p:ext uri="{BB962C8B-B14F-4D97-AF65-F5344CB8AC3E}">
        <p14:creationId xmlns:p14="http://schemas.microsoft.com/office/powerpoint/2010/main" val="3594911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2"/>
          <p:cNvSpPr txBox="1">
            <a:spLocks/>
          </p:cNvSpPr>
          <p:nvPr/>
        </p:nvSpPr>
        <p:spPr>
          <a:xfrm>
            <a:off x="152400" y="304800"/>
            <a:ext cx="9144000" cy="6324600"/>
          </a:xfrm>
          <a:prstGeom prst="rect">
            <a:avLst/>
          </a:prstGeom>
        </p:spPr>
        <p:txBody>
          <a:bodyPr vert="horz" lIns="355276" tIns="177638" rIns="355276" bIns="177638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1925" indent="-561925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Family, Friends</a:t>
            </a:r>
          </a:p>
          <a:p>
            <a:pPr marL="561925" indent="-561925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Fellowship</a:t>
            </a:r>
          </a:p>
          <a:p>
            <a:pPr marL="561925" indent="-561925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Laughter</a:t>
            </a:r>
          </a:p>
          <a:p>
            <a:pPr marL="561925" indent="-561925" algn="l">
              <a:buFont typeface="Wingdings" pitchFamily="2" charset="2"/>
              <a:buChar char="Ø"/>
            </a:pPr>
            <a:r>
              <a:rPr lang="en-US" sz="8000" dirty="0">
                <a:solidFill>
                  <a:schemeClr val="tx1"/>
                </a:solidFill>
                <a:latin typeface="Arial Rounded MT Bold" pitchFamily="34" charset="0"/>
              </a:rPr>
              <a:t>Open Mind</a:t>
            </a:r>
          </a:p>
        </p:txBody>
      </p:sp>
    </p:spTree>
    <p:extLst>
      <p:ext uri="{BB962C8B-B14F-4D97-AF65-F5344CB8AC3E}">
        <p14:creationId xmlns:p14="http://schemas.microsoft.com/office/powerpoint/2010/main" val="1949067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112" y="325533"/>
            <a:ext cx="5098288" cy="2951067"/>
          </a:xfrm>
          <a:prstGeom prst="rect">
            <a:avLst/>
          </a:prstGeom>
        </p:spPr>
        <p:txBody>
          <a:bodyPr vert="horz" lIns="355276" tIns="177638" rIns="355276" bIns="177638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NO</a:t>
            </a:r>
            <a:br>
              <a:rPr lang="en-US" sz="8800" dirty="0">
                <a:solidFill>
                  <a:schemeClr val="tx1"/>
                </a:solidFill>
                <a:latin typeface="Forte" pitchFamily="66" charset="0"/>
              </a:rPr>
            </a:br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Cooking!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918179" y="325532"/>
            <a:ext cx="3962400" cy="1388968"/>
          </a:xfrm>
          <a:prstGeom prst="rect">
            <a:avLst/>
          </a:prstGeom>
        </p:spPr>
        <p:txBody>
          <a:bodyPr vert="horz" lIns="355276" tIns="177638" rIns="355276" bIns="177638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JUST</a:t>
            </a:r>
            <a:br>
              <a:rPr lang="en-US" sz="8800" dirty="0">
                <a:solidFill>
                  <a:schemeClr val="tx1"/>
                </a:solidFill>
                <a:latin typeface="Forte" pitchFamily="66" charset="0"/>
              </a:rPr>
            </a:br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PLAY!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800600" y="3276599"/>
            <a:ext cx="4267200" cy="1411530"/>
          </a:xfrm>
          <a:prstGeom prst="rect">
            <a:avLst/>
          </a:prstGeom>
        </p:spPr>
        <p:txBody>
          <a:bodyPr vert="horz" lIns="355276" tIns="177638" rIns="355276" bIns="177638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Relax!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-228600" y="3267648"/>
            <a:ext cx="5562600" cy="3056952"/>
          </a:xfrm>
          <a:prstGeom prst="rect">
            <a:avLst/>
          </a:prstGeom>
        </p:spPr>
        <p:txBody>
          <a:bodyPr vert="horz" lIns="355276" tIns="177638" rIns="355276" bIns="177638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NO</a:t>
            </a:r>
            <a:br>
              <a:rPr lang="en-US" sz="8800" dirty="0">
                <a:solidFill>
                  <a:schemeClr val="tx1"/>
                </a:solidFill>
                <a:latin typeface="Forte" pitchFamily="66" charset="0"/>
              </a:rPr>
            </a:br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Cleaning!</a:t>
            </a:r>
          </a:p>
        </p:txBody>
      </p:sp>
    </p:spTree>
    <p:extLst>
      <p:ext uri="{BB962C8B-B14F-4D97-AF65-F5344CB8AC3E}">
        <p14:creationId xmlns:p14="http://schemas.microsoft.com/office/powerpoint/2010/main" val="3563324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4724400" y="152400"/>
            <a:ext cx="3962400" cy="3124200"/>
          </a:xfrm>
          <a:prstGeom prst="rect">
            <a:avLst/>
          </a:prstGeom>
        </p:spPr>
        <p:txBody>
          <a:bodyPr vert="horz" lIns="355276" tIns="177638" rIns="355276" bIns="177638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Have</a:t>
            </a:r>
            <a:br>
              <a:rPr lang="en-US" sz="8800" dirty="0">
                <a:solidFill>
                  <a:schemeClr val="tx1"/>
                </a:solidFill>
                <a:latin typeface="Forte" pitchFamily="66" charset="0"/>
              </a:rPr>
            </a:br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FUN!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-152400" y="4564878"/>
            <a:ext cx="3962400" cy="1454922"/>
          </a:xfrm>
          <a:prstGeom prst="rect">
            <a:avLst/>
          </a:prstGeom>
        </p:spPr>
        <p:txBody>
          <a:bodyPr vert="horz" lIns="355276" tIns="177638" rIns="355276" bIns="177638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Chat!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-609599" y="-1854"/>
            <a:ext cx="5465618" cy="4566732"/>
          </a:xfrm>
          <a:prstGeom prst="rect">
            <a:avLst/>
          </a:prstGeom>
        </p:spPr>
        <p:txBody>
          <a:bodyPr vert="horz" lIns="355276" tIns="177638" rIns="355276" bIns="177638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MEET</a:t>
            </a:r>
            <a:br>
              <a:rPr lang="en-US" sz="8800" dirty="0">
                <a:solidFill>
                  <a:schemeClr val="tx1"/>
                </a:solidFill>
                <a:latin typeface="Forte" pitchFamily="66" charset="0"/>
              </a:rPr>
            </a:br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New</a:t>
            </a:r>
            <a:br>
              <a:rPr lang="en-US" sz="8800" dirty="0">
                <a:solidFill>
                  <a:schemeClr val="tx1"/>
                </a:solidFill>
                <a:latin typeface="Forte" pitchFamily="66" charset="0"/>
              </a:rPr>
            </a:br>
            <a:r>
              <a:rPr lang="en-US" sz="8800" dirty="0">
                <a:solidFill>
                  <a:schemeClr val="tx1"/>
                </a:solidFill>
                <a:latin typeface="Forte" pitchFamily="66" charset="0"/>
              </a:rPr>
              <a:t>Friends!</a:t>
            </a:r>
          </a:p>
        </p:txBody>
      </p:sp>
    </p:spTree>
    <p:extLst>
      <p:ext uri="{BB962C8B-B14F-4D97-AF65-F5344CB8AC3E}">
        <p14:creationId xmlns:p14="http://schemas.microsoft.com/office/powerpoint/2010/main" val="2959224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39</Words>
  <Application>Microsoft Office PowerPoint</Application>
  <PresentationFormat>Letter Paper (8.5x11 in)</PresentationFormat>
  <Paragraphs>23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Sun</vt:lpstr>
      <vt:lpstr>Fun</vt:lpstr>
      <vt:lpstr>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jakenetadmin@yahoo.com</dc:creator>
  <cp:lastModifiedBy>jakenetadmin@yahoo.com</cp:lastModifiedBy>
  <cp:revision>8</cp:revision>
  <cp:lastPrinted>2023-02-23T02:51:12Z</cp:lastPrinted>
  <dcterms:created xsi:type="dcterms:W3CDTF">2023-02-22T19:28:48Z</dcterms:created>
  <dcterms:modified xsi:type="dcterms:W3CDTF">2023-02-23T03:13:24Z</dcterms:modified>
</cp:coreProperties>
</file>