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5486400" cy="3657600"/>
  <p:notesSz cx="2895600" cy="4724400"/>
  <p:defaultTextStyle>
    <a:defPPr>
      <a:defRPr lang="en-US"/>
    </a:defPPr>
    <a:lvl1pPr marL="0" algn="l" defTabSz="522488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261244" algn="l" defTabSz="522488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522488" algn="l" defTabSz="522488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783732" algn="l" defTabSz="522488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044976" algn="l" defTabSz="522488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1306220" algn="l" defTabSz="522488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1567464" algn="l" defTabSz="522488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1828709" algn="l" defTabSz="522488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2089953" algn="l" defTabSz="522488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30" d="100"/>
          <a:sy n="130" d="100"/>
        </p:scale>
        <p:origin x="-906" y="-84"/>
      </p:cViewPr>
      <p:guideLst>
        <p:guide orient="horz" pos="1152"/>
        <p:guide pos="172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1480" y="1136227"/>
            <a:ext cx="4663440" cy="78401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2960" y="2072640"/>
            <a:ext cx="3840480" cy="93472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612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224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837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449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3062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674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899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33114-0788-4248-A992-579D9977AFF7}" type="datetimeFigureOut">
              <a:rPr lang="en-US" smtClean="0"/>
              <a:pPr/>
              <a:t>9/30/2023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CE3C6-EA46-49D4-809E-918278312F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33114-0788-4248-A992-579D9977AFF7}" type="datetimeFigureOut">
              <a:rPr lang="en-US" smtClean="0"/>
              <a:pPr/>
              <a:t>9/30/2023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CE3C6-EA46-49D4-809E-918278312F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3388" y="2350347"/>
            <a:ext cx="4663440" cy="726440"/>
          </a:xfrm>
        </p:spPr>
        <p:txBody>
          <a:bodyPr anchor="t"/>
          <a:lstStyle>
            <a:lvl1pPr algn="l">
              <a:defRPr sz="23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3388" y="1550247"/>
            <a:ext cx="4663440" cy="800100"/>
          </a:xfrm>
        </p:spPr>
        <p:txBody>
          <a:bodyPr anchor="b"/>
          <a:lstStyle>
            <a:lvl1pPr marL="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1pPr>
            <a:lvl2pPr marL="261244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2pPr>
            <a:lvl3pPr marL="522488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3pPr>
            <a:lvl4pPr marL="783732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4pPr>
            <a:lvl5pPr marL="1044976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5pPr>
            <a:lvl6pPr marL="1306220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6pPr>
            <a:lvl7pPr marL="1567464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7pPr>
            <a:lvl8pPr marL="1828709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8pPr>
            <a:lvl9pPr marL="2089953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33114-0788-4248-A992-579D9977AFF7}" type="datetimeFigureOut">
              <a:rPr lang="en-US" smtClean="0"/>
              <a:pPr/>
              <a:t>9/30/2023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CE3C6-EA46-49D4-809E-918278312F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4783" y="455507"/>
            <a:ext cx="1435417" cy="1286933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1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91640" y="455507"/>
            <a:ext cx="1435418" cy="1286933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1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33114-0788-4248-A992-579D9977AFF7}" type="datetimeFigureOut">
              <a:rPr lang="en-US" smtClean="0"/>
              <a:pPr/>
              <a:t>9/30/2023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CE3C6-EA46-49D4-809E-918278312F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320" y="146474"/>
            <a:ext cx="4937760" cy="609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4320" y="818727"/>
            <a:ext cx="2424113" cy="341206"/>
          </a:xfrm>
        </p:spPr>
        <p:txBody>
          <a:bodyPr anchor="b"/>
          <a:lstStyle>
            <a:lvl1pPr marL="0" indent="0">
              <a:buNone/>
              <a:defRPr sz="1400" b="1"/>
            </a:lvl1pPr>
            <a:lvl2pPr marL="261244" indent="0">
              <a:buNone/>
              <a:defRPr sz="1100" b="1"/>
            </a:lvl2pPr>
            <a:lvl3pPr marL="522488" indent="0">
              <a:buNone/>
              <a:defRPr sz="1000" b="1"/>
            </a:lvl3pPr>
            <a:lvl4pPr marL="783732" indent="0">
              <a:buNone/>
              <a:defRPr sz="900" b="1"/>
            </a:lvl4pPr>
            <a:lvl5pPr marL="1044976" indent="0">
              <a:buNone/>
              <a:defRPr sz="900" b="1"/>
            </a:lvl5pPr>
            <a:lvl6pPr marL="1306220" indent="0">
              <a:buNone/>
              <a:defRPr sz="900" b="1"/>
            </a:lvl6pPr>
            <a:lvl7pPr marL="1567464" indent="0">
              <a:buNone/>
              <a:defRPr sz="900" b="1"/>
            </a:lvl7pPr>
            <a:lvl8pPr marL="1828709" indent="0">
              <a:buNone/>
              <a:defRPr sz="900" b="1"/>
            </a:lvl8pPr>
            <a:lvl9pPr marL="2089953" indent="0">
              <a:buNone/>
              <a:defRPr sz="9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74320" y="1159933"/>
            <a:ext cx="2424113" cy="2107354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787015" y="818727"/>
            <a:ext cx="2425065" cy="341206"/>
          </a:xfrm>
        </p:spPr>
        <p:txBody>
          <a:bodyPr anchor="b"/>
          <a:lstStyle>
            <a:lvl1pPr marL="0" indent="0">
              <a:buNone/>
              <a:defRPr sz="1400" b="1"/>
            </a:lvl1pPr>
            <a:lvl2pPr marL="261244" indent="0">
              <a:buNone/>
              <a:defRPr sz="1100" b="1"/>
            </a:lvl2pPr>
            <a:lvl3pPr marL="522488" indent="0">
              <a:buNone/>
              <a:defRPr sz="1000" b="1"/>
            </a:lvl3pPr>
            <a:lvl4pPr marL="783732" indent="0">
              <a:buNone/>
              <a:defRPr sz="900" b="1"/>
            </a:lvl4pPr>
            <a:lvl5pPr marL="1044976" indent="0">
              <a:buNone/>
              <a:defRPr sz="900" b="1"/>
            </a:lvl5pPr>
            <a:lvl6pPr marL="1306220" indent="0">
              <a:buNone/>
              <a:defRPr sz="900" b="1"/>
            </a:lvl6pPr>
            <a:lvl7pPr marL="1567464" indent="0">
              <a:buNone/>
              <a:defRPr sz="900" b="1"/>
            </a:lvl7pPr>
            <a:lvl8pPr marL="1828709" indent="0">
              <a:buNone/>
              <a:defRPr sz="900" b="1"/>
            </a:lvl8pPr>
            <a:lvl9pPr marL="2089953" indent="0">
              <a:buNone/>
              <a:defRPr sz="9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787015" y="1159933"/>
            <a:ext cx="2425065" cy="2107354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33114-0788-4248-A992-579D9977AFF7}" type="datetimeFigureOut">
              <a:rPr lang="en-US" smtClean="0"/>
              <a:pPr/>
              <a:t>9/30/2023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CE3C6-EA46-49D4-809E-918278312F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33114-0788-4248-A992-579D9977AFF7}" type="datetimeFigureOut">
              <a:rPr lang="en-US" smtClean="0"/>
              <a:pPr/>
              <a:t>9/30/2023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CE3C6-EA46-49D4-809E-918278312F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33114-0788-4248-A992-579D9977AFF7}" type="datetimeFigureOut">
              <a:rPr lang="en-US" smtClean="0"/>
              <a:pPr/>
              <a:t>9/30/2023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CE3C6-EA46-49D4-809E-918278312F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320" y="145627"/>
            <a:ext cx="1804988" cy="619760"/>
          </a:xfrm>
        </p:spPr>
        <p:txBody>
          <a:bodyPr anchor="b"/>
          <a:lstStyle>
            <a:lvl1pPr algn="l">
              <a:defRPr sz="11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5030" y="145627"/>
            <a:ext cx="3067050" cy="312166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" y="765387"/>
            <a:ext cx="1804988" cy="2501900"/>
          </a:xfrm>
        </p:spPr>
        <p:txBody>
          <a:bodyPr/>
          <a:lstStyle>
            <a:lvl1pPr marL="0" indent="0">
              <a:buNone/>
              <a:defRPr sz="800"/>
            </a:lvl1pPr>
            <a:lvl2pPr marL="261244" indent="0">
              <a:buNone/>
              <a:defRPr sz="700"/>
            </a:lvl2pPr>
            <a:lvl3pPr marL="522488" indent="0">
              <a:buNone/>
              <a:defRPr sz="600"/>
            </a:lvl3pPr>
            <a:lvl4pPr marL="783732" indent="0">
              <a:buNone/>
              <a:defRPr sz="500"/>
            </a:lvl4pPr>
            <a:lvl5pPr marL="1044976" indent="0">
              <a:buNone/>
              <a:defRPr sz="500"/>
            </a:lvl5pPr>
            <a:lvl6pPr marL="1306220" indent="0">
              <a:buNone/>
              <a:defRPr sz="500"/>
            </a:lvl6pPr>
            <a:lvl7pPr marL="1567464" indent="0">
              <a:buNone/>
              <a:defRPr sz="500"/>
            </a:lvl7pPr>
            <a:lvl8pPr marL="1828709" indent="0">
              <a:buNone/>
              <a:defRPr sz="500"/>
            </a:lvl8pPr>
            <a:lvl9pPr marL="2089953" indent="0">
              <a:buNone/>
              <a:defRPr sz="5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33114-0788-4248-A992-579D9977AFF7}" type="datetimeFigureOut">
              <a:rPr lang="en-US" smtClean="0"/>
              <a:pPr/>
              <a:t>9/30/2023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CE3C6-EA46-49D4-809E-918278312F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373" y="2560320"/>
            <a:ext cx="3291840" cy="302260"/>
          </a:xfrm>
        </p:spPr>
        <p:txBody>
          <a:bodyPr anchor="b"/>
          <a:lstStyle>
            <a:lvl1pPr algn="l">
              <a:defRPr sz="11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75373" y="326813"/>
            <a:ext cx="3291840" cy="2194560"/>
          </a:xfrm>
        </p:spPr>
        <p:txBody>
          <a:bodyPr/>
          <a:lstStyle>
            <a:lvl1pPr marL="0" indent="0">
              <a:buNone/>
              <a:defRPr sz="1800"/>
            </a:lvl1pPr>
            <a:lvl2pPr marL="261244" indent="0">
              <a:buNone/>
              <a:defRPr sz="1600"/>
            </a:lvl2pPr>
            <a:lvl3pPr marL="522488" indent="0">
              <a:buNone/>
              <a:defRPr sz="1400"/>
            </a:lvl3pPr>
            <a:lvl4pPr marL="783732" indent="0">
              <a:buNone/>
              <a:defRPr sz="1100"/>
            </a:lvl4pPr>
            <a:lvl5pPr marL="1044976" indent="0">
              <a:buNone/>
              <a:defRPr sz="1100"/>
            </a:lvl5pPr>
            <a:lvl6pPr marL="1306220" indent="0">
              <a:buNone/>
              <a:defRPr sz="1100"/>
            </a:lvl6pPr>
            <a:lvl7pPr marL="1567464" indent="0">
              <a:buNone/>
              <a:defRPr sz="1100"/>
            </a:lvl7pPr>
            <a:lvl8pPr marL="1828709" indent="0">
              <a:buNone/>
              <a:defRPr sz="1100"/>
            </a:lvl8pPr>
            <a:lvl9pPr marL="2089953" indent="0">
              <a:buNone/>
              <a:defRPr sz="11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373" y="2862580"/>
            <a:ext cx="3291840" cy="429260"/>
          </a:xfrm>
        </p:spPr>
        <p:txBody>
          <a:bodyPr/>
          <a:lstStyle>
            <a:lvl1pPr marL="0" indent="0">
              <a:buNone/>
              <a:defRPr sz="800"/>
            </a:lvl1pPr>
            <a:lvl2pPr marL="261244" indent="0">
              <a:buNone/>
              <a:defRPr sz="700"/>
            </a:lvl2pPr>
            <a:lvl3pPr marL="522488" indent="0">
              <a:buNone/>
              <a:defRPr sz="600"/>
            </a:lvl3pPr>
            <a:lvl4pPr marL="783732" indent="0">
              <a:buNone/>
              <a:defRPr sz="500"/>
            </a:lvl4pPr>
            <a:lvl5pPr marL="1044976" indent="0">
              <a:buNone/>
              <a:defRPr sz="500"/>
            </a:lvl5pPr>
            <a:lvl6pPr marL="1306220" indent="0">
              <a:buNone/>
              <a:defRPr sz="500"/>
            </a:lvl6pPr>
            <a:lvl7pPr marL="1567464" indent="0">
              <a:buNone/>
              <a:defRPr sz="500"/>
            </a:lvl7pPr>
            <a:lvl8pPr marL="1828709" indent="0">
              <a:buNone/>
              <a:defRPr sz="500"/>
            </a:lvl8pPr>
            <a:lvl9pPr marL="2089953" indent="0">
              <a:buNone/>
              <a:defRPr sz="5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33114-0788-4248-A992-579D9977AFF7}" type="datetimeFigureOut">
              <a:rPr lang="en-US" smtClean="0"/>
              <a:pPr/>
              <a:t>9/30/2023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CE3C6-EA46-49D4-809E-918278312F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33114-0788-4248-A992-579D9977AFF7}" type="datetimeFigureOut">
              <a:rPr lang="en-US" smtClean="0"/>
              <a:pPr/>
              <a:t>9/30/2023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CE3C6-EA46-49D4-809E-918278312F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86965" y="77893"/>
            <a:ext cx="740093" cy="166454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4783" y="77893"/>
            <a:ext cx="2130742" cy="166454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33114-0788-4248-A992-579D9977AFF7}" type="datetimeFigureOut">
              <a:rPr lang="en-US" smtClean="0"/>
              <a:pPr/>
              <a:t>9/30/2023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CE3C6-EA46-49D4-809E-918278312F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4320" y="146474"/>
            <a:ext cx="4937760" cy="609600"/>
          </a:xfrm>
          <a:prstGeom prst="rect">
            <a:avLst/>
          </a:prstGeom>
        </p:spPr>
        <p:txBody>
          <a:bodyPr vert="horz" lIns="52249" tIns="26124" rIns="52249" bIns="26124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4320" y="853440"/>
            <a:ext cx="4937760" cy="2413847"/>
          </a:xfrm>
          <a:prstGeom prst="rect">
            <a:avLst/>
          </a:prstGeom>
        </p:spPr>
        <p:txBody>
          <a:bodyPr vert="horz" lIns="52249" tIns="26124" rIns="52249" bIns="26124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3390054"/>
            <a:ext cx="1280160" cy="194733"/>
          </a:xfrm>
          <a:prstGeom prst="rect">
            <a:avLst/>
          </a:prstGeom>
        </p:spPr>
        <p:txBody>
          <a:bodyPr vert="horz" lIns="52249" tIns="26124" rIns="52249" bIns="26124" rtlCol="0" anchor="ctr"/>
          <a:lstStyle>
            <a:lvl1pPr algn="l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F33114-0788-4248-A992-579D9977AFF7}" type="datetimeFigureOut">
              <a:rPr lang="en-US" smtClean="0"/>
              <a:pPr/>
              <a:t>9/30/2023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74520" y="3390054"/>
            <a:ext cx="1737360" cy="194733"/>
          </a:xfrm>
          <a:prstGeom prst="rect">
            <a:avLst/>
          </a:prstGeom>
        </p:spPr>
        <p:txBody>
          <a:bodyPr vert="horz" lIns="52249" tIns="26124" rIns="52249" bIns="26124" rtlCol="0" anchor="ctr"/>
          <a:lstStyle>
            <a:lvl1pPr algn="ctr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31920" y="3390054"/>
            <a:ext cx="1280160" cy="194733"/>
          </a:xfrm>
          <a:prstGeom prst="rect">
            <a:avLst/>
          </a:prstGeom>
        </p:spPr>
        <p:txBody>
          <a:bodyPr vert="horz" lIns="52249" tIns="26124" rIns="52249" bIns="26124" rtlCol="0" anchor="ctr"/>
          <a:lstStyle>
            <a:lvl1pPr algn="r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0CE3C6-EA46-49D4-809E-918278312F2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522488" rtl="0" eaLnBrk="1" latinLnBrk="0" hangingPunct="1">
        <a:spcBef>
          <a:spcPct val="0"/>
        </a:spcBef>
        <a:buNone/>
        <a:defRPr sz="2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5933" indent="-195933" algn="l" defTabSz="522488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24522" indent="-163278" algn="l" defTabSz="522488" rtl="0" eaLnBrk="1" latinLnBrk="0" hangingPunct="1">
        <a:spcBef>
          <a:spcPct val="20000"/>
        </a:spcBef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53110" indent="-130622" algn="l" defTabSz="522488" rtl="0" eaLnBrk="1" latinLnBrk="0" hangingPunct="1">
        <a:spcBef>
          <a:spcPct val="200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914354" indent="-130622" algn="l" defTabSz="522488" rtl="0" eaLnBrk="1" latinLnBrk="0" hangingPunct="1">
        <a:spcBef>
          <a:spcPct val="20000"/>
        </a:spcBef>
        <a:buFont typeface="Arial" pitchFamily="34" charset="0"/>
        <a:buChar char="–"/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1175598" indent="-130622" algn="l" defTabSz="522488" rtl="0" eaLnBrk="1" latinLnBrk="0" hangingPunct="1">
        <a:spcBef>
          <a:spcPct val="20000"/>
        </a:spcBef>
        <a:buFont typeface="Arial" pitchFamily="34" charset="0"/>
        <a:buChar char="»"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1436842" indent="-130622" algn="l" defTabSz="522488" rtl="0" eaLnBrk="1" latinLnBrk="0" hangingPunct="1">
        <a:spcBef>
          <a:spcPct val="20000"/>
        </a:spcBef>
        <a:buFont typeface="Arial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6pPr>
      <a:lvl7pPr marL="1698087" indent="-130622" algn="l" defTabSz="522488" rtl="0" eaLnBrk="1" latinLnBrk="0" hangingPunct="1">
        <a:spcBef>
          <a:spcPct val="20000"/>
        </a:spcBef>
        <a:buFont typeface="Arial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7pPr>
      <a:lvl8pPr marL="1959331" indent="-130622" algn="l" defTabSz="522488" rtl="0" eaLnBrk="1" latinLnBrk="0" hangingPunct="1">
        <a:spcBef>
          <a:spcPct val="20000"/>
        </a:spcBef>
        <a:buFont typeface="Arial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8pPr>
      <a:lvl9pPr marL="2220575" indent="-130622" algn="l" defTabSz="522488" rtl="0" eaLnBrk="1" latinLnBrk="0" hangingPunct="1">
        <a:spcBef>
          <a:spcPct val="20000"/>
        </a:spcBef>
        <a:buFont typeface="Arial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22488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1pPr>
      <a:lvl2pPr marL="261244" algn="l" defTabSz="522488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2pPr>
      <a:lvl3pPr marL="522488" algn="l" defTabSz="522488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3pPr>
      <a:lvl4pPr marL="783732" algn="l" defTabSz="522488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1044976" algn="l" defTabSz="522488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1306220" algn="l" defTabSz="522488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6pPr>
      <a:lvl7pPr marL="1567464" algn="l" defTabSz="522488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709" algn="l" defTabSz="522488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2089953" algn="l" defTabSz="522488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04800"/>
            <a:ext cx="5486400" cy="3048000"/>
          </a:xfrm>
        </p:spPr>
        <p:txBody>
          <a:bodyPr>
            <a:normAutofit/>
          </a:bodyPr>
          <a:lstStyle/>
          <a:p>
            <a:r>
              <a:rPr lang="en-US" sz="2000" i="1" u="sng" dirty="0" smtClean="0">
                <a:latin typeface="Arial Rounded MT Bold" pitchFamily="34" charset="0"/>
              </a:rPr>
              <a:t>Turn Over For</a:t>
            </a:r>
            <a:br>
              <a:rPr lang="en-US" sz="2000" i="1" u="sng" dirty="0" smtClean="0">
                <a:latin typeface="Arial Rounded MT Bold" pitchFamily="34" charset="0"/>
              </a:rPr>
            </a:br>
            <a:r>
              <a:rPr lang="en-US" sz="2000" i="1" u="sng" dirty="0" smtClean="0">
                <a:latin typeface="Arial Rounded MT Bold" pitchFamily="34" charset="0"/>
              </a:rPr>
              <a:t/>
            </a:r>
            <a:br>
              <a:rPr lang="en-US" sz="2000" i="1" u="sng" dirty="0" smtClean="0">
                <a:latin typeface="Arial Rounded MT Bold" pitchFamily="34" charset="0"/>
              </a:rPr>
            </a:br>
            <a:r>
              <a:rPr lang="en-US" sz="2000" i="1" u="sng" dirty="0" smtClean="0">
                <a:latin typeface="Arial Rounded MT Bold" pitchFamily="34" charset="0"/>
              </a:rPr>
              <a:t>Instructions for Group Welcome</a:t>
            </a:r>
            <a:br>
              <a:rPr lang="en-US" sz="2000" i="1" u="sng" dirty="0" smtClean="0">
                <a:latin typeface="Arial Rounded MT Bold" pitchFamily="34" charset="0"/>
              </a:rPr>
            </a:br>
            <a:r>
              <a:rPr lang="en-US" sz="2000" i="1" u="sng" dirty="0">
                <a:latin typeface="Arial Rounded MT Bold" pitchFamily="34" charset="0"/>
              </a:rPr>
              <a:t/>
            </a:r>
            <a:br>
              <a:rPr lang="en-US" sz="2000" i="1" u="sng" dirty="0">
                <a:latin typeface="Arial Rounded MT Bold" pitchFamily="34" charset="0"/>
              </a:rPr>
            </a:br>
            <a:r>
              <a:rPr lang="en-US" sz="2000" i="1" u="sng" dirty="0" smtClean="0">
                <a:latin typeface="Arial Rounded MT Bold" pitchFamily="34" charset="0"/>
              </a:rPr>
              <a:t>(keep secret from John)</a:t>
            </a:r>
            <a:endParaRPr lang="en-US" sz="2000" i="1" u="sng" dirty="0"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93305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457200"/>
            <a:ext cx="4876800" cy="609600"/>
          </a:xfrm>
        </p:spPr>
        <p:txBody>
          <a:bodyPr anchor="t" anchorCtr="0">
            <a:noAutofit/>
          </a:bodyPr>
          <a:lstStyle/>
          <a:p>
            <a:pPr marL="342900" indent="-342900" algn="l">
              <a:buFont typeface="+mj-lt"/>
              <a:buAutoNum type="arabicPeriod"/>
            </a:pPr>
            <a:r>
              <a:rPr lang="en-US" sz="1600" dirty="0" smtClean="0">
                <a:latin typeface="Arial Rounded MT Bold" pitchFamily="34" charset="0"/>
              </a:rPr>
              <a:t>Near the end of lunch the MC will ask:</a:t>
            </a:r>
            <a:br>
              <a:rPr lang="en-US" sz="1600" dirty="0" smtClean="0">
                <a:latin typeface="Arial Rounded MT Bold" pitchFamily="34" charset="0"/>
              </a:rPr>
            </a:br>
            <a:r>
              <a:rPr lang="en-US" sz="1600" dirty="0" smtClean="0">
                <a:latin typeface="Arial Rounded MT Bold" pitchFamily="34" charset="0"/>
              </a:rPr>
              <a:t>“Are there are any more comments from the group?”</a:t>
            </a:r>
            <a:endParaRPr lang="en-US" sz="2000" u="sng" dirty="0">
              <a:latin typeface="Arial Rounded MT Bold" pitchFamily="34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81000" y="1371600"/>
            <a:ext cx="5029200" cy="533400"/>
          </a:xfrm>
          <a:prstGeom prst="rect">
            <a:avLst/>
          </a:prstGeom>
        </p:spPr>
        <p:txBody>
          <a:bodyPr vert="horz" lIns="52249" tIns="26124" rIns="52249" bIns="26124" rtlCol="0" anchor="t" anchorCtr="0">
            <a:noAutofit/>
          </a:bodyPr>
          <a:lstStyle>
            <a:lvl1pPr algn="ctr" defTabSz="522488" rtl="0" eaLnBrk="1" latinLnBrk="0" hangingPunct="1">
              <a:spcBef>
                <a:spcPct val="0"/>
              </a:spcBef>
              <a:buNone/>
              <a:defRPr sz="2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buFont typeface="+mj-lt"/>
              <a:buAutoNum type="arabicPeriod" startAt="2"/>
            </a:pPr>
            <a:r>
              <a:rPr lang="en-US" sz="1600" dirty="0" smtClean="0">
                <a:latin typeface="Arial Rounded MT Bold" pitchFamily="34" charset="0"/>
              </a:rPr>
              <a:t>Then MC will </a:t>
            </a:r>
            <a:r>
              <a:rPr lang="en-US" sz="1600" smtClean="0">
                <a:latin typeface="Arial Rounded MT Bold" pitchFamily="34" charset="0"/>
              </a:rPr>
              <a:t>count and motion 1,2,3</a:t>
            </a:r>
            <a:r>
              <a:rPr lang="en-US" sz="1600" dirty="0" smtClean="0">
                <a:latin typeface="Arial Rounded MT Bold" pitchFamily="34" charset="0"/>
              </a:rPr>
              <a:t>….</a:t>
            </a:r>
            <a:endParaRPr lang="en-US" sz="2800" u="sng" dirty="0">
              <a:latin typeface="Arial Rounded MT Bold" pitchFamily="34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81000" y="2057400"/>
            <a:ext cx="5029200" cy="533400"/>
          </a:xfrm>
          <a:prstGeom prst="rect">
            <a:avLst/>
          </a:prstGeom>
        </p:spPr>
        <p:txBody>
          <a:bodyPr vert="horz" lIns="52249" tIns="26124" rIns="52249" bIns="26124" rtlCol="0" anchor="t" anchorCtr="0">
            <a:noAutofit/>
          </a:bodyPr>
          <a:lstStyle>
            <a:lvl1pPr algn="ctr" defTabSz="522488" rtl="0" eaLnBrk="1" latinLnBrk="0" hangingPunct="1">
              <a:spcBef>
                <a:spcPct val="0"/>
              </a:spcBef>
              <a:buNone/>
              <a:defRPr sz="2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buFont typeface="+mj-lt"/>
              <a:buAutoNum type="arabicPeriod" startAt="3"/>
            </a:pPr>
            <a:r>
              <a:rPr lang="en-US" sz="1800" i="1" dirty="0" smtClean="0">
                <a:latin typeface="Arial Rounded MT Bold" pitchFamily="34" charset="0"/>
              </a:rPr>
              <a:t>Then EVERYONE  yells…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0" y="2514600"/>
            <a:ext cx="5486400" cy="685800"/>
          </a:xfrm>
          <a:prstGeom prst="rect">
            <a:avLst/>
          </a:prstGeom>
        </p:spPr>
        <p:txBody>
          <a:bodyPr vert="horz" lIns="52249" tIns="26124" rIns="52249" bIns="26124" rtlCol="0" anchor="t" anchorCtr="0">
            <a:noAutofit/>
          </a:bodyPr>
          <a:lstStyle>
            <a:lvl1pPr algn="ctr" defTabSz="522488" rtl="0" eaLnBrk="1" latinLnBrk="0" hangingPunct="1">
              <a:spcBef>
                <a:spcPct val="0"/>
              </a:spcBef>
              <a:buNone/>
              <a:defRPr sz="2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i="1" u="sng" dirty="0" smtClean="0">
                <a:latin typeface="Arial Rounded MT Bold" pitchFamily="34" charset="0"/>
              </a:rPr>
              <a:t>WELCOME BACK JOHN </a:t>
            </a:r>
            <a:r>
              <a:rPr lang="en-US" sz="2400" b="1" i="1" dirty="0" smtClean="0">
                <a:latin typeface="Arial Rounded MT Bold" pitchFamily="34" charset="0"/>
              </a:rPr>
              <a:t>!!!!</a:t>
            </a:r>
          </a:p>
        </p:txBody>
      </p:sp>
    </p:spTree>
    <p:extLst>
      <p:ext uri="{BB962C8B-B14F-4D97-AF65-F5344CB8AC3E}">
        <p14:creationId xmlns:p14="http://schemas.microsoft.com/office/powerpoint/2010/main" val="18266778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562</TotalTime>
  <Words>29</Words>
  <Application>Microsoft Office PowerPoint</Application>
  <PresentationFormat>Custom</PresentationFormat>
  <Paragraphs>5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Turn Over For  Instructions for Group Welcome  (keep secret from John)</vt:lpstr>
      <vt:lpstr>Near the end of lunch the MC will ask: “Are there are any more comments from the group?”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LaptopUser</dc:creator>
  <cp:lastModifiedBy>jakenetadmin@yahoo.com</cp:lastModifiedBy>
  <cp:revision>29</cp:revision>
  <cp:lastPrinted>2023-10-01T01:41:28Z</cp:lastPrinted>
  <dcterms:created xsi:type="dcterms:W3CDTF">2022-05-21T18:48:08Z</dcterms:created>
  <dcterms:modified xsi:type="dcterms:W3CDTF">2023-10-01T01:45:04Z</dcterms:modified>
</cp:coreProperties>
</file>