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34475" cy="12179300" type="ledger"/>
  <p:notesSz cx="6858000" cy="9144000"/>
  <p:defaultTextStyle>
    <a:defPPr>
      <a:defRPr lang="en-US"/>
    </a:defPPr>
    <a:lvl1pPr marL="0" algn="l" defTabSz="1217889" rtl="0" eaLnBrk="1" latinLnBrk="0" hangingPunct="1">
      <a:defRPr sz="2400" kern="1200">
        <a:solidFill>
          <a:schemeClr val="tx1"/>
        </a:solidFill>
        <a:latin typeface="+mn-lt"/>
        <a:ea typeface="+mn-ea"/>
        <a:cs typeface="+mn-cs"/>
      </a:defRPr>
    </a:lvl1pPr>
    <a:lvl2pPr marL="608945" algn="l" defTabSz="1217889" rtl="0" eaLnBrk="1" latinLnBrk="0" hangingPunct="1">
      <a:defRPr sz="2400" kern="1200">
        <a:solidFill>
          <a:schemeClr val="tx1"/>
        </a:solidFill>
        <a:latin typeface="+mn-lt"/>
        <a:ea typeface="+mn-ea"/>
        <a:cs typeface="+mn-cs"/>
      </a:defRPr>
    </a:lvl2pPr>
    <a:lvl3pPr marL="1217889" algn="l" defTabSz="1217889" rtl="0" eaLnBrk="1" latinLnBrk="0" hangingPunct="1">
      <a:defRPr sz="2400" kern="1200">
        <a:solidFill>
          <a:schemeClr val="tx1"/>
        </a:solidFill>
        <a:latin typeface="+mn-lt"/>
        <a:ea typeface="+mn-ea"/>
        <a:cs typeface="+mn-cs"/>
      </a:defRPr>
    </a:lvl3pPr>
    <a:lvl4pPr marL="1826834" algn="l" defTabSz="1217889" rtl="0" eaLnBrk="1" latinLnBrk="0" hangingPunct="1">
      <a:defRPr sz="2400" kern="1200">
        <a:solidFill>
          <a:schemeClr val="tx1"/>
        </a:solidFill>
        <a:latin typeface="+mn-lt"/>
        <a:ea typeface="+mn-ea"/>
        <a:cs typeface="+mn-cs"/>
      </a:defRPr>
    </a:lvl4pPr>
    <a:lvl5pPr marL="2435779" algn="l" defTabSz="1217889" rtl="0" eaLnBrk="1" latinLnBrk="0" hangingPunct="1">
      <a:defRPr sz="2400" kern="1200">
        <a:solidFill>
          <a:schemeClr val="tx1"/>
        </a:solidFill>
        <a:latin typeface="+mn-lt"/>
        <a:ea typeface="+mn-ea"/>
        <a:cs typeface="+mn-cs"/>
      </a:defRPr>
    </a:lvl5pPr>
    <a:lvl6pPr marL="3044723" algn="l" defTabSz="1217889" rtl="0" eaLnBrk="1" latinLnBrk="0" hangingPunct="1">
      <a:defRPr sz="2400" kern="1200">
        <a:solidFill>
          <a:schemeClr val="tx1"/>
        </a:solidFill>
        <a:latin typeface="+mn-lt"/>
        <a:ea typeface="+mn-ea"/>
        <a:cs typeface="+mn-cs"/>
      </a:defRPr>
    </a:lvl6pPr>
    <a:lvl7pPr marL="3653668" algn="l" defTabSz="1217889" rtl="0" eaLnBrk="1" latinLnBrk="0" hangingPunct="1">
      <a:defRPr sz="2400" kern="1200">
        <a:solidFill>
          <a:schemeClr val="tx1"/>
        </a:solidFill>
        <a:latin typeface="+mn-lt"/>
        <a:ea typeface="+mn-ea"/>
        <a:cs typeface="+mn-cs"/>
      </a:defRPr>
    </a:lvl7pPr>
    <a:lvl8pPr marL="4262613" algn="l" defTabSz="1217889" rtl="0" eaLnBrk="1" latinLnBrk="0" hangingPunct="1">
      <a:defRPr sz="2400" kern="1200">
        <a:solidFill>
          <a:schemeClr val="tx1"/>
        </a:solidFill>
        <a:latin typeface="+mn-lt"/>
        <a:ea typeface="+mn-ea"/>
        <a:cs typeface="+mn-cs"/>
      </a:defRPr>
    </a:lvl8pPr>
    <a:lvl9pPr marL="4871557" algn="l" defTabSz="1217889"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70" d="100"/>
          <a:sy n="70" d="100"/>
        </p:scale>
        <p:origin x="-1086" y="2250"/>
      </p:cViewPr>
      <p:guideLst>
        <p:guide orient="horz" pos="3836"/>
        <p:guide pos="287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AEDC75-B3D0-4B39-A402-394C477EF3B6}" type="datetimeFigureOut">
              <a:rPr lang="en-US" smtClean="0"/>
              <a:t>9/5/2025</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B9A060-339B-4037-ADB4-209D72BA3F8B}" type="slidenum">
              <a:rPr lang="en-US" smtClean="0"/>
              <a:t>‹#›</a:t>
            </a:fld>
            <a:endParaRPr lang="en-US"/>
          </a:p>
        </p:txBody>
      </p:sp>
    </p:spTree>
    <p:extLst>
      <p:ext uri="{BB962C8B-B14F-4D97-AF65-F5344CB8AC3E}">
        <p14:creationId xmlns:p14="http://schemas.microsoft.com/office/powerpoint/2010/main" val="1989385916"/>
      </p:ext>
    </p:extLst>
  </p:cSld>
  <p:clrMap bg1="lt1" tx1="dk1" bg2="lt2" tx2="dk2" accent1="accent1" accent2="accent2" accent3="accent3" accent4="accent4" accent5="accent5" accent6="accent6" hlink="hlink" folHlink="folHlink"/>
  <p:notesStyle>
    <a:lvl1pPr marL="0" algn="l" defTabSz="1217889" rtl="0" eaLnBrk="1" latinLnBrk="0" hangingPunct="1">
      <a:defRPr sz="1600" kern="1200">
        <a:solidFill>
          <a:schemeClr val="tx1"/>
        </a:solidFill>
        <a:latin typeface="+mn-lt"/>
        <a:ea typeface="+mn-ea"/>
        <a:cs typeface="+mn-cs"/>
      </a:defRPr>
    </a:lvl1pPr>
    <a:lvl2pPr marL="608945" algn="l" defTabSz="1217889" rtl="0" eaLnBrk="1" latinLnBrk="0" hangingPunct="1">
      <a:defRPr sz="1600" kern="1200">
        <a:solidFill>
          <a:schemeClr val="tx1"/>
        </a:solidFill>
        <a:latin typeface="+mn-lt"/>
        <a:ea typeface="+mn-ea"/>
        <a:cs typeface="+mn-cs"/>
      </a:defRPr>
    </a:lvl2pPr>
    <a:lvl3pPr marL="1217889" algn="l" defTabSz="1217889" rtl="0" eaLnBrk="1" latinLnBrk="0" hangingPunct="1">
      <a:defRPr sz="1600" kern="1200">
        <a:solidFill>
          <a:schemeClr val="tx1"/>
        </a:solidFill>
        <a:latin typeface="+mn-lt"/>
        <a:ea typeface="+mn-ea"/>
        <a:cs typeface="+mn-cs"/>
      </a:defRPr>
    </a:lvl3pPr>
    <a:lvl4pPr marL="1826834" algn="l" defTabSz="1217889" rtl="0" eaLnBrk="1" latinLnBrk="0" hangingPunct="1">
      <a:defRPr sz="1600" kern="1200">
        <a:solidFill>
          <a:schemeClr val="tx1"/>
        </a:solidFill>
        <a:latin typeface="+mn-lt"/>
        <a:ea typeface="+mn-ea"/>
        <a:cs typeface="+mn-cs"/>
      </a:defRPr>
    </a:lvl4pPr>
    <a:lvl5pPr marL="2435779" algn="l" defTabSz="1217889" rtl="0" eaLnBrk="1" latinLnBrk="0" hangingPunct="1">
      <a:defRPr sz="1600" kern="1200">
        <a:solidFill>
          <a:schemeClr val="tx1"/>
        </a:solidFill>
        <a:latin typeface="+mn-lt"/>
        <a:ea typeface="+mn-ea"/>
        <a:cs typeface="+mn-cs"/>
      </a:defRPr>
    </a:lvl5pPr>
    <a:lvl6pPr marL="3044723" algn="l" defTabSz="1217889" rtl="0" eaLnBrk="1" latinLnBrk="0" hangingPunct="1">
      <a:defRPr sz="1600" kern="1200">
        <a:solidFill>
          <a:schemeClr val="tx1"/>
        </a:solidFill>
        <a:latin typeface="+mn-lt"/>
        <a:ea typeface="+mn-ea"/>
        <a:cs typeface="+mn-cs"/>
      </a:defRPr>
    </a:lvl6pPr>
    <a:lvl7pPr marL="3653668" algn="l" defTabSz="1217889" rtl="0" eaLnBrk="1" latinLnBrk="0" hangingPunct="1">
      <a:defRPr sz="1600" kern="1200">
        <a:solidFill>
          <a:schemeClr val="tx1"/>
        </a:solidFill>
        <a:latin typeface="+mn-lt"/>
        <a:ea typeface="+mn-ea"/>
        <a:cs typeface="+mn-cs"/>
      </a:defRPr>
    </a:lvl7pPr>
    <a:lvl8pPr marL="4262613" algn="l" defTabSz="1217889" rtl="0" eaLnBrk="1" latinLnBrk="0" hangingPunct="1">
      <a:defRPr sz="1600" kern="1200">
        <a:solidFill>
          <a:schemeClr val="tx1"/>
        </a:solidFill>
        <a:latin typeface="+mn-lt"/>
        <a:ea typeface="+mn-ea"/>
        <a:cs typeface="+mn-cs"/>
      </a:defRPr>
    </a:lvl8pPr>
    <a:lvl9pPr marL="4871557" algn="l" defTabSz="1217889"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B9A060-339B-4037-ADB4-209D72BA3F8B}" type="slidenum">
              <a:rPr lang="en-US" smtClean="0"/>
              <a:t>1</a:t>
            </a:fld>
            <a:endParaRPr lang="en-US"/>
          </a:p>
        </p:txBody>
      </p:sp>
    </p:spTree>
    <p:extLst>
      <p:ext uri="{BB962C8B-B14F-4D97-AF65-F5344CB8AC3E}">
        <p14:creationId xmlns:p14="http://schemas.microsoft.com/office/powerpoint/2010/main" val="112752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086" y="3783479"/>
            <a:ext cx="7764304" cy="261065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0171" y="6901603"/>
            <a:ext cx="6394133" cy="3112488"/>
          </a:xfrm>
        </p:spPr>
        <p:txBody>
          <a:bodyPr/>
          <a:lstStyle>
            <a:lvl1pPr marL="0" indent="0" algn="ctr">
              <a:buNone/>
              <a:defRPr>
                <a:solidFill>
                  <a:schemeClr val="tx1">
                    <a:tint val="75000"/>
                  </a:schemeClr>
                </a:solidFill>
              </a:defRPr>
            </a:lvl1pPr>
            <a:lvl2pPr marL="608945" indent="0" algn="ctr">
              <a:buNone/>
              <a:defRPr>
                <a:solidFill>
                  <a:schemeClr val="tx1">
                    <a:tint val="75000"/>
                  </a:schemeClr>
                </a:solidFill>
              </a:defRPr>
            </a:lvl2pPr>
            <a:lvl3pPr marL="1217889" indent="0" algn="ctr">
              <a:buNone/>
              <a:defRPr>
                <a:solidFill>
                  <a:schemeClr val="tx1">
                    <a:tint val="75000"/>
                  </a:schemeClr>
                </a:solidFill>
              </a:defRPr>
            </a:lvl3pPr>
            <a:lvl4pPr marL="1826834" indent="0" algn="ctr">
              <a:buNone/>
              <a:defRPr>
                <a:solidFill>
                  <a:schemeClr val="tx1">
                    <a:tint val="75000"/>
                  </a:schemeClr>
                </a:solidFill>
              </a:defRPr>
            </a:lvl4pPr>
            <a:lvl5pPr marL="2435779" indent="0" algn="ctr">
              <a:buNone/>
              <a:defRPr>
                <a:solidFill>
                  <a:schemeClr val="tx1">
                    <a:tint val="75000"/>
                  </a:schemeClr>
                </a:solidFill>
              </a:defRPr>
            </a:lvl5pPr>
            <a:lvl6pPr marL="3044723" indent="0" algn="ctr">
              <a:buNone/>
              <a:defRPr>
                <a:solidFill>
                  <a:schemeClr val="tx1">
                    <a:tint val="75000"/>
                  </a:schemeClr>
                </a:solidFill>
              </a:defRPr>
            </a:lvl6pPr>
            <a:lvl7pPr marL="3653668" indent="0" algn="ctr">
              <a:buNone/>
              <a:defRPr>
                <a:solidFill>
                  <a:schemeClr val="tx1">
                    <a:tint val="75000"/>
                  </a:schemeClr>
                </a:solidFill>
              </a:defRPr>
            </a:lvl7pPr>
            <a:lvl8pPr marL="4262613" indent="0" algn="ctr">
              <a:buNone/>
              <a:defRPr>
                <a:solidFill>
                  <a:schemeClr val="tx1">
                    <a:tint val="75000"/>
                  </a:schemeClr>
                </a:solidFill>
              </a:defRPr>
            </a:lvl8pPr>
            <a:lvl9pPr marL="487155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9A9DBD-63FE-4A04-A808-842F80319FBF}"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3B27C-FB9A-4B04-ADB8-67D02C0B41C6}" type="slidenum">
              <a:rPr lang="en-US" smtClean="0"/>
              <a:t>‹#›</a:t>
            </a:fld>
            <a:endParaRPr lang="en-US"/>
          </a:p>
        </p:txBody>
      </p:sp>
    </p:spTree>
    <p:extLst>
      <p:ext uri="{BB962C8B-B14F-4D97-AF65-F5344CB8AC3E}">
        <p14:creationId xmlns:p14="http://schemas.microsoft.com/office/powerpoint/2010/main" val="546659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9A9DBD-63FE-4A04-A808-842F80319FBF}"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3B27C-FB9A-4B04-ADB8-67D02C0B41C6}" type="slidenum">
              <a:rPr lang="en-US" smtClean="0"/>
              <a:t>‹#›</a:t>
            </a:fld>
            <a:endParaRPr lang="en-US"/>
          </a:p>
        </p:txBody>
      </p:sp>
    </p:spTree>
    <p:extLst>
      <p:ext uri="{BB962C8B-B14F-4D97-AF65-F5344CB8AC3E}">
        <p14:creationId xmlns:p14="http://schemas.microsoft.com/office/powerpoint/2010/main" val="4135187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1561" y="7826329"/>
            <a:ext cx="7764304" cy="2418944"/>
          </a:xfrm>
        </p:spPr>
        <p:txBody>
          <a:bodyPr anchor="t"/>
          <a:lstStyle>
            <a:lvl1pPr algn="l">
              <a:defRPr sz="5300" b="1" cap="all"/>
            </a:lvl1pPr>
          </a:lstStyle>
          <a:p>
            <a:r>
              <a:rPr lang="en-US" smtClean="0"/>
              <a:t>Click to edit Master title style</a:t>
            </a:r>
            <a:endParaRPr lang="en-US"/>
          </a:p>
        </p:txBody>
      </p:sp>
      <p:sp>
        <p:nvSpPr>
          <p:cNvPr id="3" name="Text Placeholder 2"/>
          <p:cNvSpPr>
            <a:spLocks noGrp="1"/>
          </p:cNvSpPr>
          <p:nvPr>
            <p:ph type="body" idx="1"/>
          </p:nvPr>
        </p:nvSpPr>
        <p:spPr>
          <a:xfrm>
            <a:off x="721561" y="5162108"/>
            <a:ext cx="7764304" cy="2664221"/>
          </a:xfrm>
        </p:spPr>
        <p:txBody>
          <a:bodyPr anchor="b"/>
          <a:lstStyle>
            <a:lvl1pPr marL="0" indent="0">
              <a:buNone/>
              <a:defRPr sz="2700">
                <a:solidFill>
                  <a:schemeClr val="tx1">
                    <a:tint val="75000"/>
                  </a:schemeClr>
                </a:solidFill>
              </a:defRPr>
            </a:lvl1pPr>
            <a:lvl2pPr marL="608945" indent="0">
              <a:buNone/>
              <a:defRPr sz="2400">
                <a:solidFill>
                  <a:schemeClr val="tx1">
                    <a:tint val="75000"/>
                  </a:schemeClr>
                </a:solidFill>
              </a:defRPr>
            </a:lvl2pPr>
            <a:lvl3pPr marL="1217889" indent="0">
              <a:buNone/>
              <a:defRPr sz="2100">
                <a:solidFill>
                  <a:schemeClr val="tx1">
                    <a:tint val="75000"/>
                  </a:schemeClr>
                </a:solidFill>
              </a:defRPr>
            </a:lvl3pPr>
            <a:lvl4pPr marL="1826834" indent="0">
              <a:buNone/>
              <a:defRPr sz="1900">
                <a:solidFill>
                  <a:schemeClr val="tx1">
                    <a:tint val="75000"/>
                  </a:schemeClr>
                </a:solidFill>
              </a:defRPr>
            </a:lvl4pPr>
            <a:lvl5pPr marL="2435779" indent="0">
              <a:buNone/>
              <a:defRPr sz="1900">
                <a:solidFill>
                  <a:schemeClr val="tx1">
                    <a:tint val="75000"/>
                  </a:schemeClr>
                </a:solidFill>
              </a:defRPr>
            </a:lvl5pPr>
            <a:lvl6pPr marL="3044723" indent="0">
              <a:buNone/>
              <a:defRPr sz="1900">
                <a:solidFill>
                  <a:schemeClr val="tx1">
                    <a:tint val="75000"/>
                  </a:schemeClr>
                </a:solidFill>
              </a:defRPr>
            </a:lvl6pPr>
            <a:lvl7pPr marL="3653668" indent="0">
              <a:buNone/>
              <a:defRPr sz="1900">
                <a:solidFill>
                  <a:schemeClr val="tx1">
                    <a:tint val="75000"/>
                  </a:schemeClr>
                </a:solidFill>
              </a:defRPr>
            </a:lvl7pPr>
            <a:lvl8pPr marL="4262613" indent="0">
              <a:buNone/>
              <a:defRPr sz="1900">
                <a:solidFill>
                  <a:schemeClr val="tx1">
                    <a:tint val="75000"/>
                  </a:schemeClr>
                </a:solidFill>
              </a:defRPr>
            </a:lvl8pPr>
            <a:lvl9pPr marL="4871557"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9A9DBD-63FE-4A04-A808-842F80319FBF}"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3B27C-FB9A-4B04-ADB8-67D02C0B41C6}" type="slidenum">
              <a:rPr lang="en-US" smtClean="0"/>
              <a:t>‹#›</a:t>
            </a:fld>
            <a:endParaRPr lang="en-US"/>
          </a:p>
        </p:txBody>
      </p:sp>
    </p:spTree>
    <p:extLst>
      <p:ext uri="{BB962C8B-B14F-4D97-AF65-F5344CB8AC3E}">
        <p14:creationId xmlns:p14="http://schemas.microsoft.com/office/powerpoint/2010/main" val="3304485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543" y="3789116"/>
            <a:ext cx="3006765" cy="10716094"/>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501549" y="3789116"/>
            <a:ext cx="3006765" cy="10716094"/>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9A9DBD-63FE-4A04-A808-842F80319FBF}" type="datetimeFigureOut">
              <a:rPr lang="en-US" smtClean="0"/>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73B27C-FB9A-4B04-ADB8-67D02C0B41C6}" type="slidenum">
              <a:rPr lang="en-US" smtClean="0"/>
              <a:t>‹#›</a:t>
            </a:fld>
            <a:endParaRPr lang="en-US"/>
          </a:p>
        </p:txBody>
      </p:sp>
    </p:spTree>
    <p:extLst>
      <p:ext uri="{BB962C8B-B14F-4D97-AF65-F5344CB8AC3E}">
        <p14:creationId xmlns:p14="http://schemas.microsoft.com/office/powerpoint/2010/main" val="897207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24" y="487737"/>
            <a:ext cx="8221028" cy="202988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6725" y="2726246"/>
            <a:ext cx="4035979" cy="1136170"/>
          </a:xfrm>
        </p:spPr>
        <p:txBody>
          <a:bodyPr anchor="b"/>
          <a:lstStyle>
            <a:lvl1pPr marL="0" indent="0">
              <a:buNone/>
              <a:defRPr sz="3200" b="1"/>
            </a:lvl1pPr>
            <a:lvl2pPr marL="608945" indent="0">
              <a:buNone/>
              <a:defRPr sz="2700" b="1"/>
            </a:lvl2pPr>
            <a:lvl3pPr marL="1217889" indent="0">
              <a:buNone/>
              <a:defRPr sz="2400" b="1"/>
            </a:lvl3pPr>
            <a:lvl4pPr marL="1826834" indent="0">
              <a:buNone/>
              <a:defRPr sz="2100" b="1"/>
            </a:lvl4pPr>
            <a:lvl5pPr marL="2435779" indent="0">
              <a:buNone/>
              <a:defRPr sz="2100" b="1"/>
            </a:lvl5pPr>
            <a:lvl6pPr marL="3044723" indent="0">
              <a:buNone/>
              <a:defRPr sz="2100" b="1"/>
            </a:lvl6pPr>
            <a:lvl7pPr marL="3653668" indent="0">
              <a:buNone/>
              <a:defRPr sz="2100" b="1"/>
            </a:lvl7pPr>
            <a:lvl8pPr marL="4262613" indent="0">
              <a:buNone/>
              <a:defRPr sz="2100" b="1"/>
            </a:lvl8pPr>
            <a:lvl9pPr marL="4871557"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456725" y="3862416"/>
            <a:ext cx="4035979" cy="7017195"/>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0188" y="2726246"/>
            <a:ext cx="4037564" cy="1136170"/>
          </a:xfrm>
        </p:spPr>
        <p:txBody>
          <a:bodyPr anchor="b"/>
          <a:lstStyle>
            <a:lvl1pPr marL="0" indent="0">
              <a:buNone/>
              <a:defRPr sz="3200" b="1"/>
            </a:lvl1pPr>
            <a:lvl2pPr marL="608945" indent="0">
              <a:buNone/>
              <a:defRPr sz="2700" b="1"/>
            </a:lvl2pPr>
            <a:lvl3pPr marL="1217889" indent="0">
              <a:buNone/>
              <a:defRPr sz="2400" b="1"/>
            </a:lvl3pPr>
            <a:lvl4pPr marL="1826834" indent="0">
              <a:buNone/>
              <a:defRPr sz="2100" b="1"/>
            </a:lvl4pPr>
            <a:lvl5pPr marL="2435779" indent="0">
              <a:buNone/>
              <a:defRPr sz="2100" b="1"/>
            </a:lvl5pPr>
            <a:lvl6pPr marL="3044723" indent="0">
              <a:buNone/>
              <a:defRPr sz="2100" b="1"/>
            </a:lvl6pPr>
            <a:lvl7pPr marL="3653668" indent="0">
              <a:buNone/>
              <a:defRPr sz="2100" b="1"/>
            </a:lvl7pPr>
            <a:lvl8pPr marL="4262613" indent="0">
              <a:buNone/>
              <a:defRPr sz="2100" b="1"/>
            </a:lvl8pPr>
            <a:lvl9pPr marL="4871557"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4640188" y="3862416"/>
            <a:ext cx="4037564" cy="7017195"/>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9A9DBD-63FE-4A04-A808-842F80319FBF}" type="datetimeFigureOut">
              <a:rPr lang="en-US" smtClean="0"/>
              <a:t>9/5/2025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73B27C-FB9A-4B04-ADB8-67D02C0B41C6}" type="slidenum">
              <a:rPr lang="en-US" smtClean="0"/>
              <a:t>‹#›</a:t>
            </a:fld>
            <a:endParaRPr lang="en-US"/>
          </a:p>
        </p:txBody>
      </p:sp>
    </p:spTree>
    <p:extLst>
      <p:ext uri="{BB962C8B-B14F-4D97-AF65-F5344CB8AC3E}">
        <p14:creationId xmlns:p14="http://schemas.microsoft.com/office/powerpoint/2010/main" val="305974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9A9DBD-63FE-4A04-A808-842F80319FBF}" type="datetimeFigureOut">
              <a:rPr lang="en-US" smtClean="0"/>
              <a:t>9/5/2025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73B27C-FB9A-4B04-ADB8-67D02C0B41C6}" type="slidenum">
              <a:rPr lang="en-US" smtClean="0"/>
              <a:t>‹#›</a:t>
            </a:fld>
            <a:endParaRPr lang="en-US"/>
          </a:p>
        </p:txBody>
      </p:sp>
    </p:spTree>
    <p:extLst>
      <p:ext uri="{BB962C8B-B14F-4D97-AF65-F5344CB8AC3E}">
        <p14:creationId xmlns:p14="http://schemas.microsoft.com/office/powerpoint/2010/main" val="328641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9A9DBD-63FE-4A04-A808-842F80319FBF}" type="datetimeFigureOut">
              <a:rPr lang="en-US" smtClean="0"/>
              <a:t>9/5/2025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73B27C-FB9A-4B04-ADB8-67D02C0B41C6}" type="slidenum">
              <a:rPr lang="en-US" smtClean="0"/>
              <a:t>‹#›</a:t>
            </a:fld>
            <a:endParaRPr lang="en-US"/>
          </a:p>
        </p:txBody>
      </p:sp>
    </p:spTree>
    <p:extLst>
      <p:ext uri="{BB962C8B-B14F-4D97-AF65-F5344CB8AC3E}">
        <p14:creationId xmlns:p14="http://schemas.microsoft.com/office/powerpoint/2010/main" val="3414512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24" y="484917"/>
            <a:ext cx="3005180" cy="2063715"/>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3571326" y="484917"/>
            <a:ext cx="5106426" cy="10394696"/>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724" y="2548632"/>
            <a:ext cx="3005180" cy="8330981"/>
          </a:xfrm>
        </p:spPr>
        <p:txBody>
          <a:bodyPr/>
          <a:lstStyle>
            <a:lvl1pPr marL="0" indent="0">
              <a:buNone/>
              <a:defRPr sz="1900"/>
            </a:lvl1pPr>
            <a:lvl2pPr marL="608945" indent="0">
              <a:buNone/>
              <a:defRPr sz="1600"/>
            </a:lvl2pPr>
            <a:lvl3pPr marL="1217889" indent="0">
              <a:buNone/>
              <a:defRPr sz="1300"/>
            </a:lvl3pPr>
            <a:lvl4pPr marL="1826834" indent="0">
              <a:buNone/>
              <a:defRPr sz="1200"/>
            </a:lvl4pPr>
            <a:lvl5pPr marL="2435779" indent="0">
              <a:buNone/>
              <a:defRPr sz="1200"/>
            </a:lvl5pPr>
            <a:lvl6pPr marL="3044723" indent="0">
              <a:buNone/>
              <a:defRPr sz="1200"/>
            </a:lvl6pPr>
            <a:lvl7pPr marL="3653668" indent="0">
              <a:buNone/>
              <a:defRPr sz="1200"/>
            </a:lvl7pPr>
            <a:lvl8pPr marL="4262613" indent="0">
              <a:buNone/>
              <a:defRPr sz="1200"/>
            </a:lvl8pPr>
            <a:lvl9pPr marL="487155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9A9DBD-63FE-4A04-A808-842F80319FBF}" type="datetimeFigureOut">
              <a:rPr lang="en-US" smtClean="0"/>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73B27C-FB9A-4B04-ADB8-67D02C0B41C6}" type="slidenum">
              <a:rPr lang="en-US" smtClean="0"/>
              <a:t>‹#›</a:t>
            </a:fld>
            <a:endParaRPr lang="en-US"/>
          </a:p>
        </p:txBody>
      </p:sp>
    </p:spTree>
    <p:extLst>
      <p:ext uri="{BB962C8B-B14F-4D97-AF65-F5344CB8AC3E}">
        <p14:creationId xmlns:p14="http://schemas.microsoft.com/office/powerpoint/2010/main" val="3346401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0421" y="8525511"/>
            <a:ext cx="5480685" cy="1006485"/>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1790421" y="1088243"/>
            <a:ext cx="5480685" cy="7307580"/>
          </a:xfrm>
        </p:spPr>
        <p:txBody>
          <a:bodyPr/>
          <a:lstStyle>
            <a:lvl1pPr marL="0" indent="0">
              <a:buNone/>
              <a:defRPr sz="4300"/>
            </a:lvl1pPr>
            <a:lvl2pPr marL="608945" indent="0">
              <a:buNone/>
              <a:defRPr sz="3700"/>
            </a:lvl2pPr>
            <a:lvl3pPr marL="1217889" indent="0">
              <a:buNone/>
              <a:defRPr sz="3200"/>
            </a:lvl3pPr>
            <a:lvl4pPr marL="1826834" indent="0">
              <a:buNone/>
              <a:defRPr sz="2700"/>
            </a:lvl4pPr>
            <a:lvl5pPr marL="2435779" indent="0">
              <a:buNone/>
              <a:defRPr sz="2700"/>
            </a:lvl5pPr>
            <a:lvl6pPr marL="3044723" indent="0">
              <a:buNone/>
              <a:defRPr sz="2700"/>
            </a:lvl6pPr>
            <a:lvl7pPr marL="3653668" indent="0">
              <a:buNone/>
              <a:defRPr sz="2700"/>
            </a:lvl7pPr>
            <a:lvl8pPr marL="4262613" indent="0">
              <a:buNone/>
              <a:defRPr sz="2700"/>
            </a:lvl8pPr>
            <a:lvl9pPr marL="4871557" indent="0">
              <a:buNone/>
              <a:defRPr sz="2700"/>
            </a:lvl9pPr>
          </a:lstStyle>
          <a:p>
            <a:endParaRPr lang="en-US"/>
          </a:p>
        </p:txBody>
      </p:sp>
      <p:sp>
        <p:nvSpPr>
          <p:cNvPr id="4" name="Text Placeholder 3"/>
          <p:cNvSpPr>
            <a:spLocks noGrp="1"/>
          </p:cNvSpPr>
          <p:nvPr>
            <p:ph type="body" sz="half" idx="2"/>
          </p:nvPr>
        </p:nvSpPr>
        <p:spPr>
          <a:xfrm>
            <a:off x="1790421" y="9531996"/>
            <a:ext cx="5480685" cy="1429375"/>
          </a:xfrm>
        </p:spPr>
        <p:txBody>
          <a:bodyPr/>
          <a:lstStyle>
            <a:lvl1pPr marL="0" indent="0">
              <a:buNone/>
              <a:defRPr sz="1900"/>
            </a:lvl1pPr>
            <a:lvl2pPr marL="608945" indent="0">
              <a:buNone/>
              <a:defRPr sz="1600"/>
            </a:lvl2pPr>
            <a:lvl3pPr marL="1217889" indent="0">
              <a:buNone/>
              <a:defRPr sz="1300"/>
            </a:lvl3pPr>
            <a:lvl4pPr marL="1826834" indent="0">
              <a:buNone/>
              <a:defRPr sz="1200"/>
            </a:lvl4pPr>
            <a:lvl5pPr marL="2435779" indent="0">
              <a:buNone/>
              <a:defRPr sz="1200"/>
            </a:lvl5pPr>
            <a:lvl6pPr marL="3044723" indent="0">
              <a:buNone/>
              <a:defRPr sz="1200"/>
            </a:lvl6pPr>
            <a:lvl7pPr marL="3653668" indent="0">
              <a:buNone/>
              <a:defRPr sz="1200"/>
            </a:lvl7pPr>
            <a:lvl8pPr marL="4262613" indent="0">
              <a:buNone/>
              <a:defRPr sz="1200"/>
            </a:lvl8pPr>
            <a:lvl9pPr marL="487155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9A9DBD-63FE-4A04-A808-842F80319FBF}" type="datetimeFigureOut">
              <a:rPr lang="en-US" smtClean="0"/>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73B27C-FB9A-4B04-ADB8-67D02C0B41C6}" type="slidenum">
              <a:rPr lang="en-US" smtClean="0"/>
              <a:t>‹#›</a:t>
            </a:fld>
            <a:endParaRPr lang="en-US"/>
          </a:p>
        </p:txBody>
      </p:sp>
    </p:spTree>
    <p:extLst>
      <p:ext uri="{BB962C8B-B14F-4D97-AF65-F5344CB8AC3E}">
        <p14:creationId xmlns:p14="http://schemas.microsoft.com/office/powerpoint/2010/main" val="159943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9A9DBD-63FE-4A04-A808-842F80319FBF}"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3B27C-FB9A-4B04-ADB8-67D02C0B41C6}" type="slidenum">
              <a:rPr lang="en-US" smtClean="0"/>
              <a:t>‹#›</a:t>
            </a:fld>
            <a:endParaRPr lang="en-US"/>
          </a:p>
        </p:txBody>
      </p:sp>
    </p:spTree>
    <p:extLst>
      <p:ext uri="{BB962C8B-B14F-4D97-AF65-F5344CB8AC3E}">
        <p14:creationId xmlns:p14="http://schemas.microsoft.com/office/powerpoint/2010/main" val="2765505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66870" y="651255"/>
            <a:ext cx="1541443" cy="138539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544" y="651255"/>
            <a:ext cx="4472087" cy="138539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9A9DBD-63FE-4A04-A808-842F80319FBF}"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3B27C-FB9A-4B04-ADB8-67D02C0B41C6}" type="slidenum">
              <a:rPr lang="en-US" smtClean="0"/>
              <a:t>‹#›</a:t>
            </a:fld>
            <a:endParaRPr lang="en-US"/>
          </a:p>
        </p:txBody>
      </p:sp>
    </p:spTree>
    <p:extLst>
      <p:ext uri="{BB962C8B-B14F-4D97-AF65-F5344CB8AC3E}">
        <p14:creationId xmlns:p14="http://schemas.microsoft.com/office/powerpoint/2010/main" val="3311163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6724" y="487737"/>
            <a:ext cx="8221028" cy="2029883"/>
          </a:xfrm>
          <a:prstGeom prst="rect">
            <a:avLst/>
          </a:prstGeom>
        </p:spPr>
        <p:txBody>
          <a:bodyPr vert="horz" lIns="121789" tIns="60894" rIns="121789" bIns="6089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6724" y="2841838"/>
            <a:ext cx="8221028" cy="8037775"/>
          </a:xfrm>
          <a:prstGeom prst="rect">
            <a:avLst/>
          </a:prstGeom>
        </p:spPr>
        <p:txBody>
          <a:bodyPr vert="horz" lIns="121789" tIns="60894" rIns="121789" bIns="6089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6724" y="11288408"/>
            <a:ext cx="2131378" cy="648435"/>
          </a:xfrm>
          <a:prstGeom prst="rect">
            <a:avLst/>
          </a:prstGeom>
        </p:spPr>
        <p:txBody>
          <a:bodyPr vert="horz" lIns="121789" tIns="60894" rIns="121789" bIns="60894" rtlCol="0" anchor="ctr"/>
          <a:lstStyle>
            <a:lvl1pPr algn="l">
              <a:defRPr sz="1600">
                <a:solidFill>
                  <a:schemeClr val="tx1">
                    <a:tint val="75000"/>
                  </a:schemeClr>
                </a:solidFill>
              </a:defRPr>
            </a:lvl1pPr>
          </a:lstStyle>
          <a:p>
            <a:fld id="{6F9A9DBD-63FE-4A04-A808-842F80319FBF}" type="datetimeFigureOut">
              <a:rPr lang="en-US" smtClean="0"/>
              <a:t>9/5/2025</a:t>
            </a:fld>
            <a:endParaRPr lang="en-US"/>
          </a:p>
        </p:txBody>
      </p:sp>
      <p:sp>
        <p:nvSpPr>
          <p:cNvPr id="5" name="Footer Placeholder 4"/>
          <p:cNvSpPr>
            <a:spLocks noGrp="1"/>
          </p:cNvSpPr>
          <p:nvPr>
            <p:ph type="ftr" sz="quarter" idx="3"/>
          </p:nvPr>
        </p:nvSpPr>
        <p:spPr>
          <a:xfrm>
            <a:off x="3120946" y="11288408"/>
            <a:ext cx="2892584" cy="648435"/>
          </a:xfrm>
          <a:prstGeom prst="rect">
            <a:avLst/>
          </a:prstGeom>
        </p:spPr>
        <p:txBody>
          <a:bodyPr vert="horz" lIns="121789" tIns="60894" rIns="121789" bIns="60894"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46374" y="11288408"/>
            <a:ext cx="2131378" cy="648435"/>
          </a:xfrm>
          <a:prstGeom prst="rect">
            <a:avLst/>
          </a:prstGeom>
        </p:spPr>
        <p:txBody>
          <a:bodyPr vert="horz" lIns="121789" tIns="60894" rIns="121789" bIns="60894" rtlCol="0" anchor="ctr"/>
          <a:lstStyle>
            <a:lvl1pPr algn="r">
              <a:defRPr sz="1600">
                <a:solidFill>
                  <a:schemeClr val="tx1">
                    <a:tint val="75000"/>
                  </a:schemeClr>
                </a:solidFill>
              </a:defRPr>
            </a:lvl1pPr>
          </a:lstStyle>
          <a:p>
            <a:fld id="{B873B27C-FB9A-4B04-ADB8-67D02C0B41C6}" type="slidenum">
              <a:rPr lang="en-US" smtClean="0"/>
              <a:t>‹#›</a:t>
            </a:fld>
            <a:endParaRPr lang="en-US"/>
          </a:p>
        </p:txBody>
      </p:sp>
    </p:spTree>
    <p:extLst>
      <p:ext uri="{BB962C8B-B14F-4D97-AF65-F5344CB8AC3E}">
        <p14:creationId xmlns:p14="http://schemas.microsoft.com/office/powerpoint/2010/main" val="2794796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17889" rtl="0" eaLnBrk="1" latinLnBrk="0" hangingPunct="1">
        <a:spcBef>
          <a:spcPct val="0"/>
        </a:spcBef>
        <a:buNone/>
        <a:defRPr sz="5900" kern="1200">
          <a:solidFill>
            <a:schemeClr val="tx1"/>
          </a:solidFill>
          <a:latin typeface="+mj-lt"/>
          <a:ea typeface="+mj-ea"/>
          <a:cs typeface="+mj-cs"/>
        </a:defRPr>
      </a:lvl1pPr>
    </p:titleStyle>
    <p:bodyStyle>
      <a:lvl1pPr marL="456709" indent="-456709" algn="l" defTabSz="1217889"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535" indent="-380590" algn="l" defTabSz="1217889"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2362" indent="-304472" algn="l" defTabSz="1217889"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1306" indent="-304472" algn="l" defTabSz="1217889"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0251" indent="-304472" algn="l" defTabSz="1217889"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9196" indent="-304472" algn="l" defTabSz="1217889"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8140" indent="-304472" algn="l" defTabSz="1217889"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7085" indent="-304472" algn="l" defTabSz="1217889"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6030" indent="-304472" algn="l" defTabSz="1217889"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7889" rtl="0" eaLnBrk="1" latinLnBrk="0" hangingPunct="1">
        <a:defRPr sz="2400" kern="1200">
          <a:solidFill>
            <a:schemeClr val="tx1"/>
          </a:solidFill>
          <a:latin typeface="+mn-lt"/>
          <a:ea typeface="+mn-ea"/>
          <a:cs typeface="+mn-cs"/>
        </a:defRPr>
      </a:lvl1pPr>
      <a:lvl2pPr marL="608945" algn="l" defTabSz="1217889" rtl="0" eaLnBrk="1" latinLnBrk="0" hangingPunct="1">
        <a:defRPr sz="2400" kern="1200">
          <a:solidFill>
            <a:schemeClr val="tx1"/>
          </a:solidFill>
          <a:latin typeface="+mn-lt"/>
          <a:ea typeface="+mn-ea"/>
          <a:cs typeface="+mn-cs"/>
        </a:defRPr>
      </a:lvl2pPr>
      <a:lvl3pPr marL="1217889" algn="l" defTabSz="1217889" rtl="0" eaLnBrk="1" latinLnBrk="0" hangingPunct="1">
        <a:defRPr sz="2400" kern="1200">
          <a:solidFill>
            <a:schemeClr val="tx1"/>
          </a:solidFill>
          <a:latin typeface="+mn-lt"/>
          <a:ea typeface="+mn-ea"/>
          <a:cs typeface="+mn-cs"/>
        </a:defRPr>
      </a:lvl3pPr>
      <a:lvl4pPr marL="1826834" algn="l" defTabSz="1217889" rtl="0" eaLnBrk="1" latinLnBrk="0" hangingPunct="1">
        <a:defRPr sz="2400" kern="1200">
          <a:solidFill>
            <a:schemeClr val="tx1"/>
          </a:solidFill>
          <a:latin typeface="+mn-lt"/>
          <a:ea typeface="+mn-ea"/>
          <a:cs typeface="+mn-cs"/>
        </a:defRPr>
      </a:lvl4pPr>
      <a:lvl5pPr marL="2435779" algn="l" defTabSz="1217889" rtl="0" eaLnBrk="1" latinLnBrk="0" hangingPunct="1">
        <a:defRPr sz="2400" kern="1200">
          <a:solidFill>
            <a:schemeClr val="tx1"/>
          </a:solidFill>
          <a:latin typeface="+mn-lt"/>
          <a:ea typeface="+mn-ea"/>
          <a:cs typeface="+mn-cs"/>
        </a:defRPr>
      </a:lvl5pPr>
      <a:lvl6pPr marL="3044723" algn="l" defTabSz="1217889" rtl="0" eaLnBrk="1" latinLnBrk="0" hangingPunct="1">
        <a:defRPr sz="2400" kern="1200">
          <a:solidFill>
            <a:schemeClr val="tx1"/>
          </a:solidFill>
          <a:latin typeface="+mn-lt"/>
          <a:ea typeface="+mn-ea"/>
          <a:cs typeface="+mn-cs"/>
        </a:defRPr>
      </a:lvl6pPr>
      <a:lvl7pPr marL="3653668" algn="l" defTabSz="1217889" rtl="0" eaLnBrk="1" latinLnBrk="0" hangingPunct="1">
        <a:defRPr sz="2400" kern="1200">
          <a:solidFill>
            <a:schemeClr val="tx1"/>
          </a:solidFill>
          <a:latin typeface="+mn-lt"/>
          <a:ea typeface="+mn-ea"/>
          <a:cs typeface="+mn-cs"/>
        </a:defRPr>
      </a:lvl7pPr>
      <a:lvl8pPr marL="4262613" algn="l" defTabSz="1217889" rtl="0" eaLnBrk="1" latinLnBrk="0" hangingPunct="1">
        <a:defRPr sz="2400" kern="1200">
          <a:solidFill>
            <a:schemeClr val="tx1"/>
          </a:solidFill>
          <a:latin typeface="+mn-lt"/>
          <a:ea typeface="+mn-ea"/>
          <a:cs typeface="+mn-cs"/>
        </a:defRPr>
      </a:lvl8pPr>
      <a:lvl9pPr marL="4871557" algn="l" defTabSz="1217889"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79450"/>
            <a:ext cx="9134475" cy="1371600"/>
          </a:xfrm>
        </p:spPr>
        <p:txBody>
          <a:bodyPr>
            <a:normAutofit fontScale="62500" lnSpcReduction="20000"/>
          </a:bodyPr>
          <a:lstStyle/>
          <a:p>
            <a:r>
              <a:rPr lang="en-US" sz="16000" b="1" dirty="0" smtClean="0">
                <a:solidFill>
                  <a:schemeClr val="tx1"/>
                </a:solidFill>
                <a:latin typeface="Arial Black" pitchFamily="34" charset="0"/>
              </a:rPr>
              <a:t>WARNING</a:t>
            </a:r>
            <a:endParaRPr lang="en-US" dirty="0">
              <a:solidFill>
                <a:schemeClr val="tx1"/>
              </a:solidFill>
              <a:latin typeface="Arial Black" pitchFamily="34" charset="0"/>
            </a:endParaRPr>
          </a:p>
        </p:txBody>
      </p:sp>
      <p:sp>
        <p:nvSpPr>
          <p:cNvPr id="4" name="TextBox 3"/>
          <p:cNvSpPr txBox="1"/>
          <p:nvPr/>
        </p:nvSpPr>
        <p:spPr>
          <a:xfrm>
            <a:off x="1173280" y="3117850"/>
            <a:ext cx="7848600" cy="5909310"/>
          </a:xfrm>
          <a:prstGeom prst="rect">
            <a:avLst/>
          </a:prstGeom>
          <a:noFill/>
        </p:spPr>
        <p:txBody>
          <a:bodyPr wrap="square" rtlCol="0">
            <a:spAutoFit/>
          </a:bodyPr>
          <a:lstStyle/>
          <a:p>
            <a:pPr marL="342900" indent="-342900">
              <a:buFont typeface="Arial" pitchFamily="34" charset="0"/>
              <a:buChar char="•"/>
            </a:pPr>
            <a:r>
              <a:rPr lang="en-US" sz="2800" b="1" dirty="0" smtClean="0">
                <a:solidFill>
                  <a:schemeClr val="tx1"/>
                </a:solidFill>
              </a:rPr>
              <a:t>Participants assume all risks of injury.</a:t>
            </a:r>
            <a:br>
              <a:rPr lang="en-US" sz="2800" b="1" dirty="0" smtClean="0">
                <a:solidFill>
                  <a:schemeClr val="tx1"/>
                </a:solidFill>
              </a:rPr>
            </a:br>
            <a:r>
              <a:rPr lang="en-US" sz="700" b="1" dirty="0" smtClean="0">
                <a:solidFill>
                  <a:schemeClr val="tx1"/>
                </a:solidFill>
              </a:rPr>
              <a:t/>
            </a:r>
            <a:br>
              <a:rPr lang="en-US" sz="700" b="1" dirty="0" smtClean="0">
                <a:solidFill>
                  <a:schemeClr val="tx1"/>
                </a:solidFill>
              </a:rPr>
            </a:br>
            <a:endParaRPr lang="en-US" sz="700" b="1" dirty="0" smtClean="0">
              <a:solidFill>
                <a:schemeClr val="tx1"/>
              </a:solidFill>
            </a:endParaRPr>
          </a:p>
          <a:p>
            <a:pPr marL="342900" indent="-342900">
              <a:buFont typeface="Arial" pitchFamily="34" charset="0"/>
              <a:buChar char="•"/>
            </a:pPr>
            <a:r>
              <a:rPr lang="en-US" sz="2800" b="1" dirty="0" smtClean="0">
                <a:solidFill>
                  <a:schemeClr val="tx1"/>
                </a:solidFill>
              </a:rPr>
              <a:t>The church and event organizers are not responsible for accidents, injuries, or loss of personal property.</a:t>
            </a:r>
            <a:br>
              <a:rPr lang="en-US" sz="2800" b="1" dirty="0" smtClean="0">
                <a:solidFill>
                  <a:schemeClr val="tx1"/>
                </a:solidFill>
              </a:rPr>
            </a:br>
            <a:endParaRPr lang="en-US" sz="700" b="1" dirty="0" smtClean="0">
              <a:solidFill>
                <a:schemeClr val="tx1"/>
              </a:solidFill>
            </a:endParaRPr>
          </a:p>
          <a:p>
            <a:pPr marL="342900" indent="-342900">
              <a:buFont typeface="Arial" pitchFamily="34" charset="0"/>
              <a:buChar char="•"/>
            </a:pPr>
            <a:r>
              <a:rPr lang="en-US" sz="2800" b="1" dirty="0" smtClean="0">
                <a:solidFill>
                  <a:schemeClr val="tx1"/>
                </a:solidFill>
              </a:rPr>
              <a:t>Children must be supervised by a parent/guardian at all times.</a:t>
            </a:r>
            <a:br>
              <a:rPr lang="en-US" sz="2800" b="1" dirty="0" smtClean="0">
                <a:solidFill>
                  <a:schemeClr val="tx1"/>
                </a:solidFill>
              </a:rPr>
            </a:br>
            <a:endParaRPr lang="en-US" sz="700" b="1" dirty="0" smtClean="0">
              <a:solidFill>
                <a:schemeClr val="tx1"/>
              </a:solidFill>
            </a:endParaRPr>
          </a:p>
          <a:p>
            <a:pPr marL="342900" indent="-342900">
              <a:buFont typeface="Arial" pitchFamily="34" charset="0"/>
              <a:buChar char="•"/>
            </a:pPr>
            <a:r>
              <a:rPr lang="en-US" sz="2800" b="1" dirty="0" smtClean="0">
                <a:solidFill>
                  <a:schemeClr val="tx1"/>
                </a:solidFill>
              </a:rPr>
              <a:t>No shoes, food, drinks, or sharp objects allowed inside inflatables.</a:t>
            </a:r>
            <a:br>
              <a:rPr lang="en-US" sz="2800" b="1" dirty="0" smtClean="0">
                <a:solidFill>
                  <a:schemeClr val="tx1"/>
                </a:solidFill>
              </a:rPr>
            </a:br>
            <a:endParaRPr lang="en-US" sz="700" b="1" dirty="0" smtClean="0">
              <a:solidFill>
                <a:schemeClr val="tx1"/>
              </a:solidFill>
            </a:endParaRPr>
          </a:p>
          <a:p>
            <a:pPr marL="342900" indent="-342900">
              <a:buFont typeface="Arial" pitchFamily="34" charset="0"/>
              <a:buChar char="•"/>
            </a:pPr>
            <a:r>
              <a:rPr lang="en-US" sz="2800" b="1" dirty="0" smtClean="0">
                <a:solidFill>
                  <a:schemeClr val="tx1"/>
                </a:solidFill>
              </a:rPr>
              <a:t>Unsafe or reckless play will result in removal.</a:t>
            </a:r>
            <a:br>
              <a:rPr lang="en-US" sz="2800" b="1" dirty="0" smtClean="0">
                <a:solidFill>
                  <a:schemeClr val="tx1"/>
                </a:solidFill>
              </a:rPr>
            </a:br>
            <a:endParaRPr lang="en-US" sz="700" b="1" dirty="0" smtClean="0">
              <a:solidFill>
                <a:schemeClr val="tx1"/>
              </a:solidFill>
            </a:endParaRPr>
          </a:p>
          <a:p>
            <a:pPr marL="342900" indent="-342900">
              <a:buFont typeface="Arial" pitchFamily="34" charset="0"/>
              <a:buChar char="•"/>
            </a:pPr>
            <a:r>
              <a:rPr lang="en-US" sz="2800" b="1" dirty="0" smtClean="0">
                <a:solidFill>
                  <a:schemeClr val="tx1"/>
                </a:solidFill>
              </a:rPr>
              <a:t>By entering, you acknowledge that participation involves inherent risks, including the risk of serious injury.</a:t>
            </a:r>
          </a:p>
        </p:txBody>
      </p:sp>
      <p:sp>
        <p:nvSpPr>
          <p:cNvPr id="5" name="TextBox 4"/>
          <p:cNvSpPr txBox="1"/>
          <p:nvPr/>
        </p:nvSpPr>
        <p:spPr>
          <a:xfrm>
            <a:off x="425140" y="9366250"/>
            <a:ext cx="8305801" cy="2677656"/>
          </a:xfrm>
          <a:prstGeom prst="rect">
            <a:avLst/>
          </a:prstGeom>
          <a:noFill/>
        </p:spPr>
        <p:txBody>
          <a:bodyPr wrap="square" rtlCol="0">
            <a:spAutoFit/>
          </a:bodyPr>
          <a:lstStyle/>
          <a:p>
            <a:pPr algn="just"/>
            <a:r>
              <a:rPr lang="en-US" sz="2800" b="1" u="sng" dirty="0" smtClean="0">
                <a:solidFill>
                  <a:schemeClr val="tx1"/>
                </a:solidFill>
              </a:rPr>
              <a:t>NOTICE</a:t>
            </a:r>
            <a:r>
              <a:rPr lang="en-US" sz="2800" b="1" dirty="0" smtClean="0">
                <a:solidFill>
                  <a:schemeClr val="tx1"/>
                </a:solidFill>
              </a:rPr>
              <a:t>: By using this inflatable/game, you and/or your child voluntarily assume all risk of injury and agree to release and hold harmless Lutheran Church of the Resurrection, its staff, volunteers, agents, and affiliates from any and all liability.</a:t>
            </a:r>
          </a:p>
          <a:p>
            <a:pPr algn="just"/>
            <a:endParaRPr lang="en-US" sz="2800" b="1" dirty="0"/>
          </a:p>
        </p:txBody>
      </p:sp>
      <p:sp>
        <p:nvSpPr>
          <p:cNvPr id="6" name="Subtitle 2"/>
          <p:cNvSpPr txBox="1">
            <a:spLocks/>
          </p:cNvSpPr>
          <p:nvPr/>
        </p:nvSpPr>
        <p:spPr>
          <a:xfrm>
            <a:off x="-4764" y="2051050"/>
            <a:ext cx="9134475" cy="762000"/>
          </a:xfrm>
          <a:prstGeom prst="rect">
            <a:avLst/>
          </a:prstGeom>
        </p:spPr>
        <p:txBody>
          <a:bodyPr vert="horz" lIns="121789" tIns="60894" rIns="121789" bIns="60894" rtlCol="0">
            <a:noAutofit/>
          </a:bodyPr>
          <a:lstStyle>
            <a:lvl1pPr marL="0" indent="0" algn="ctr" defTabSz="1217889" rtl="0" eaLnBrk="1" latinLnBrk="0" hangingPunct="1">
              <a:spcBef>
                <a:spcPct val="20000"/>
              </a:spcBef>
              <a:buFont typeface="Arial" pitchFamily="34" charset="0"/>
              <a:buNone/>
              <a:defRPr sz="4300" kern="1200">
                <a:solidFill>
                  <a:schemeClr val="tx1">
                    <a:tint val="75000"/>
                  </a:schemeClr>
                </a:solidFill>
                <a:latin typeface="+mn-lt"/>
                <a:ea typeface="+mn-ea"/>
                <a:cs typeface="+mn-cs"/>
              </a:defRPr>
            </a:lvl1pPr>
            <a:lvl2pPr marL="608945" indent="0" algn="ctr" defTabSz="1217889" rtl="0" eaLnBrk="1" latinLnBrk="0" hangingPunct="1">
              <a:spcBef>
                <a:spcPct val="20000"/>
              </a:spcBef>
              <a:buFont typeface="Arial" pitchFamily="34" charset="0"/>
              <a:buNone/>
              <a:defRPr sz="3700" kern="1200">
                <a:solidFill>
                  <a:schemeClr val="tx1">
                    <a:tint val="75000"/>
                  </a:schemeClr>
                </a:solidFill>
                <a:latin typeface="+mn-lt"/>
                <a:ea typeface="+mn-ea"/>
                <a:cs typeface="+mn-cs"/>
              </a:defRPr>
            </a:lvl2pPr>
            <a:lvl3pPr marL="1217889" indent="0" algn="ctr" defTabSz="1217889"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3pPr>
            <a:lvl4pPr marL="1826834" indent="0" algn="ctr" defTabSz="1217889" rtl="0" eaLnBrk="1" latinLnBrk="0" hangingPunct="1">
              <a:spcBef>
                <a:spcPct val="20000"/>
              </a:spcBef>
              <a:buFont typeface="Arial" pitchFamily="34" charset="0"/>
              <a:buNone/>
              <a:defRPr sz="2700" kern="1200">
                <a:solidFill>
                  <a:schemeClr val="tx1">
                    <a:tint val="75000"/>
                  </a:schemeClr>
                </a:solidFill>
                <a:latin typeface="+mn-lt"/>
                <a:ea typeface="+mn-ea"/>
                <a:cs typeface="+mn-cs"/>
              </a:defRPr>
            </a:lvl4pPr>
            <a:lvl5pPr marL="2435779" indent="0" algn="ctr" defTabSz="1217889" rtl="0" eaLnBrk="1" latinLnBrk="0" hangingPunct="1">
              <a:spcBef>
                <a:spcPct val="20000"/>
              </a:spcBef>
              <a:buFont typeface="Arial" pitchFamily="34" charset="0"/>
              <a:buNone/>
              <a:defRPr sz="2700" kern="1200">
                <a:solidFill>
                  <a:schemeClr val="tx1">
                    <a:tint val="75000"/>
                  </a:schemeClr>
                </a:solidFill>
                <a:latin typeface="+mn-lt"/>
                <a:ea typeface="+mn-ea"/>
                <a:cs typeface="+mn-cs"/>
              </a:defRPr>
            </a:lvl5pPr>
            <a:lvl6pPr marL="3044723" indent="0" algn="ctr" defTabSz="1217889" rtl="0" eaLnBrk="1" latinLnBrk="0" hangingPunct="1">
              <a:spcBef>
                <a:spcPct val="20000"/>
              </a:spcBef>
              <a:buFont typeface="Arial" pitchFamily="34" charset="0"/>
              <a:buNone/>
              <a:defRPr sz="2700" kern="1200">
                <a:solidFill>
                  <a:schemeClr val="tx1">
                    <a:tint val="75000"/>
                  </a:schemeClr>
                </a:solidFill>
                <a:latin typeface="+mn-lt"/>
                <a:ea typeface="+mn-ea"/>
                <a:cs typeface="+mn-cs"/>
              </a:defRPr>
            </a:lvl6pPr>
            <a:lvl7pPr marL="3653668" indent="0" algn="ctr" defTabSz="1217889" rtl="0" eaLnBrk="1" latinLnBrk="0" hangingPunct="1">
              <a:spcBef>
                <a:spcPct val="20000"/>
              </a:spcBef>
              <a:buFont typeface="Arial" pitchFamily="34" charset="0"/>
              <a:buNone/>
              <a:defRPr sz="2700" kern="1200">
                <a:solidFill>
                  <a:schemeClr val="tx1">
                    <a:tint val="75000"/>
                  </a:schemeClr>
                </a:solidFill>
                <a:latin typeface="+mn-lt"/>
                <a:ea typeface="+mn-ea"/>
                <a:cs typeface="+mn-cs"/>
              </a:defRPr>
            </a:lvl7pPr>
            <a:lvl8pPr marL="4262613" indent="0" algn="ctr" defTabSz="1217889" rtl="0" eaLnBrk="1" latinLnBrk="0" hangingPunct="1">
              <a:spcBef>
                <a:spcPct val="20000"/>
              </a:spcBef>
              <a:buFont typeface="Arial" pitchFamily="34" charset="0"/>
              <a:buNone/>
              <a:defRPr sz="2700" kern="1200">
                <a:solidFill>
                  <a:schemeClr val="tx1">
                    <a:tint val="75000"/>
                  </a:schemeClr>
                </a:solidFill>
                <a:latin typeface="+mn-lt"/>
                <a:ea typeface="+mn-ea"/>
                <a:cs typeface="+mn-cs"/>
              </a:defRPr>
            </a:lvl8pPr>
            <a:lvl9pPr marL="4871557" indent="0" algn="ctr" defTabSz="1217889" rtl="0" eaLnBrk="1" latinLnBrk="0" hangingPunct="1">
              <a:spcBef>
                <a:spcPct val="20000"/>
              </a:spcBef>
              <a:buFont typeface="Arial" pitchFamily="34" charset="0"/>
              <a:buNone/>
              <a:defRPr sz="2700" kern="1200">
                <a:solidFill>
                  <a:schemeClr val="tx1">
                    <a:tint val="75000"/>
                  </a:schemeClr>
                </a:solidFill>
                <a:latin typeface="+mn-lt"/>
                <a:ea typeface="+mn-ea"/>
                <a:cs typeface="+mn-cs"/>
              </a:defRPr>
            </a:lvl9pPr>
          </a:lstStyle>
          <a:p>
            <a:r>
              <a:rPr lang="en-US" sz="4400" b="1" dirty="0" smtClean="0">
                <a:solidFill>
                  <a:schemeClr val="tx1"/>
                </a:solidFill>
                <a:latin typeface="Arial Black" pitchFamily="34" charset="0"/>
              </a:rPr>
              <a:t>USE AT YOUR OWN RISK</a:t>
            </a:r>
            <a:endParaRPr lang="en-US" sz="1200" dirty="0">
              <a:solidFill>
                <a:schemeClr val="tx1"/>
              </a:solidFill>
              <a:latin typeface="Arial Black" pitchFamily="34" charset="0"/>
            </a:endParaRPr>
          </a:p>
        </p:txBody>
      </p:sp>
    </p:spTree>
    <p:extLst>
      <p:ext uri="{BB962C8B-B14F-4D97-AF65-F5344CB8AC3E}">
        <p14:creationId xmlns:p14="http://schemas.microsoft.com/office/powerpoint/2010/main" val="7086282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59</Words>
  <Application>Microsoft Office PowerPoint</Application>
  <PresentationFormat>Ledger Paper (11x17 in)</PresentationFormat>
  <Paragraphs>10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jakenetadmin@yahoo.com</dc:creator>
  <cp:lastModifiedBy>jakenetadmin@yahoo.com</cp:lastModifiedBy>
  <cp:revision>3</cp:revision>
  <dcterms:created xsi:type="dcterms:W3CDTF">2025-09-06T03:11:54Z</dcterms:created>
  <dcterms:modified xsi:type="dcterms:W3CDTF">2025-09-06T03:30:07Z</dcterms:modified>
</cp:coreProperties>
</file>