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486400" cy="3657600"/>
  <p:notesSz cx="2895600" cy="4724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06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799"/>
            <a:ext cx="5486400" cy="685799"/>
          </a:xfrm>
        </p:spPr>
        <p:txBody>
          <a:bodyPr>
            <a:noAutofit/>
          </a:bodyPr>
          <a:lstStyle/>
          <a:p>
            <a:r>
              <a:rPr 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2025 </a:t>
            </a:r>
            <a:r>
              <a:rPr lang="en-US" sz="24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RezFest</a:t>
            </a:r>
            <a:r>
              <a:rPr 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 Car Show Ballot</a:t>
            </a:r>
            <a:r>
              <a:rPr lang="en-US" sz="1600" dirty="0" smtClean="0">
                <a:latin typeface="Broadway" pitchFamily="82" charset="0"/>
              </a:rPr>
              <a:t/>
            </a:r>
            <a:br>
              <a:rPr lang="en-US" sz="1600" dirty="0" smtClean="0">
                <a:latin typeface="Broadway" pitchFamily="82" charset="0"/>
              </a:rPr>
            </a:br>
            <a:r>
              <a:rPr lang="en-US" sz="1000" dirty="0" smtClean="0">
                <a:latin typeface="Arial Rounded MT Bold" pitchFamily="34" charset="0"/>
              </a:rPr>
              <a:t>Vote for one car # in each class</a:t>
            </a:r>
            <a:endParaRPr lang="en-US" sz="1600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2590800" cy="1905000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Best Car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Best Truck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 Best Cycle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 Best Hot Rod / Rat Rod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Best Modern Era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 Rounded MT Bold" pitchFamily="34" charset="0"/>
              </a:rPr>
              <a:t> Best In Show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7771"/>
            <a:ext cx="1241747" cy="181223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505200" y="1371600"/>
            <a:ext cx="1447800" cy="22860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  <a:p>
            <a:pPr algn="l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______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810155" y="990600"/>
            <a:ext cx="2209800" cy="268225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Class</a:t>
            </a:r>
            <a:endParaRPr lang="en-US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roadway" pitchFamily="82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3546040" y="990599"/>
            <a:ext cx="797360" cy="268226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Car 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#</a:t>
            </a:r>
            <a:endParaRPr lang="en-US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295400"/>
            <a:ext cx="3657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5029200" cy="22860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What did you like?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 What could be better?</a:t>
            </a:r>
          </a:p>
          <a:p>
            <a:pPr algn="l">
              <a:buFont typeface="Arial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 Additional comments or suggestions?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985776" y="594970"/>
            <a:ext cx="533400" cy="3048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en-US" sz="1200" u="sng" dirty="0" smtClean="0">
                <a:solidFill>
                  <a:schemeClr val="tx1"/>
                </a:solidFill>
                <a:latin typeface="Arial Rounded MT Bold" pitchFamily="34" charset="0"/>
              </a:rPr>
              <a:t>Yes</a:t>
            </a:r>
            <a:endParaRPr lang="en-US" sz="1200" u="sng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552249" y="594970"/>
            <a:ext cx="400751" cy="3048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en-US" sz="1200" u="sng" dirty="0" smtClean="0">
                <a:solidFill>
                  <a:schemeClr val="tx1"/>
                </a:solidFill>
                <a:latin typeface="Arial Rounded MT Bold" pitchFamily="34" charset="0"/>
              </a:rPr>
              <a:t>No</a:t>
            </a:r>
            <a:endParaRPr lang="en-US" sz="1200" u="sng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83450" y="968599"/>
            <a:ext cx="182880" cy="18288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24470" y="968599"/>
            <a:ext cx="182880" cy="18288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8600" y="914400"/>
            <a:ext cx="3962400" cy="3810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Did you enjoy the event?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163416"/>
            <a:ext cx="5486400" cy="598584"/>
          </a:xfrm>
          <a:prstGeom prst="rect">
            <a:avLst/>
          </a:prstGeom>
        </p:spPr>
        <p:txBody>
          <a:bodyPr vert="horz" lIns="52249" tIns="26124" rIns="52249" bIns="26124" rtlCol="0" anchor="ctr">
            <a:no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2025 </a:t>
            </a:r>
            <a:r>
              <a:rPr lang="en-US" sz="24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RezFest</a:t>
            </a:r>
            <a:r>
              <a:rPr 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" pitchFamily="82" charset="0"/>
              </a:rPr>
              <a:t> Car Show Survey</a:t>
            </a:r>
            <a:endParaRPr lang="en-US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1847"/>
            <a:ext cx="1241747" cy="18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06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76</Words>
  <Application>Microsoft Office PowerPoint</Application>
  <PresentationFormat>Custom</PresentationFormat>
  <Paragraphs>26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2025 RezFest Car Show Ballot Vote for one car # in each class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35</cp:revision>
  <cp:lastPrinted>2025-08-20T03:56:32Z</cp:lastPrinted>
  <dcterms:created xsi:type="dcterms:W3CDTF">2022-05-21T18:48:08Z</dcterms:created>
  <dcterms:modified xsi:type="dcterms:W3CDTF">2025-08-20T04:01:04Z</dcterms:modified>
</cp:coreProperties>
</file>