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7315200" cy="96012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49" d="100"/>
          <a:sy n="49" d="100"/>
        </p:scale>
        <p:origin x="-1962" y="-222"/>
      </p:cViewPr>
      <p:guideLst>
        <p:guide orient="horz" pos="3024"/>
        <p:guide pos="23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8640" y="2982596"/>
            <a:ext cx="6217920" cy="205803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97280" y="5440680"/>
            <a:ext cx="512064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56C7C-27B6-4D51-A76F-710C88AB0075}" type="datetimeFigureOut">
              <a:rPr lang="en-US" smtClean="0"/>
              <a:t>8/31/2025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DF27-EA53-42A5-98A3-A9CD8F5EC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703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56C7C-27B6-4D51-A76F-710C88AB0075}" type="datetimeFigureOut">
              <a:rPr lang="en-US" smtClean="0"/>
              <a:t>8/31/2025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DF27-EA53-42A5-98A3-A9CD8F5EC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253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850" y="6169661"/>
            <a:ext cx="6217920" cy="190690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7850" y="4069399"/>
            <a:ext cx="6217920" cy="2100262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56C7C-27B6-4D51-A76F-710C88AB0075}" type="datetimeFigureOut">
              <a:rPr lang="en-US" smtClean="0"/>
              <a:t>8/31/2025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DF27-EA53-42A5-98A3-A9CD8F5EC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877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2100" y="3135948"/>
            <a:ext cx="2573020" cy="88722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87040" y="3135948"/>
            <a:ext cx="2573020" cy="88722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56C7C-27B6-4D51-A76F-710C88AB0075}" type="datetimeFigureOut">
              <a:rPr lang="en-US" smtClean="0"/>
              <a:t>8/31/2025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DF27-EA53-42A5-98A3-A9CD8F5EC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878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384493"/>
            <a:ext cx="658368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60" y="2149158"/>
            <a:ext cx="3232150" cy="89566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5760" y="3044825"/>
            <a:ext cx="3232150" cy="553180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16020" y="2149158"/>
            <a:ext cx="3233420" cy="89566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16020" y="3044825"/>
            <a:ext cx="3233420" cy="553180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56C7C-27B6-4D51-A76F-710C88AB0075}" type="datetimeFigureOut">
              <a:rPr lang="en-US" smtClean="0"/>
              <a:t>8/31/2025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DF27-EA53-42A5-98A3-A9CD8F5EC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532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56C7C-27B6-4D51-A76F-710C88AB0075}" type="datetimeFigureOut">
              <a:rPr lang="en-US" smtClean="0"/>
              <a:t>8/31/2025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DF27-EA53-42A5-98A3-A9CD8F5EC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612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56C7C-27B6-4D51-A76F-710C88AB0075}" type="datetimeFigureOut">
              <a:rPr lang="en-US" smtClean="0"/>
              <a:t>8/31/2025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DF27-EA53-42A5-98A3-A9CD8F5EC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540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1" y="382270"/>
            <a:ext cx="2406650" cy="162687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0040" y="382271"/>
            <a:ext cx="4089400" cy="819435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5761" y="2009141"/>
            <a:ext cx="2406650" cy="65674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56C7C-27B6-4D51-A76F-710C88AB0075}" type="datetimeFigureOut">
              <a:rPr lang="en-US" smtClean="0"/>
              <a:t>8/31/2025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DF27-EA53-42A5-98A3-A9CD8F5EC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949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3830" y="6720840"/>
            <a:ext cx="4389120" cy="79343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33830" y="857885"/>
            <a:ext cx="4389120" cy="576072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3830" y="7514273"/>
            <a:ext cx="4389120" cy="11268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56C7C-27B6-4D51-A76F-710C88AB0075}" type="datetimeFigureOut">
              <a:rPr lang="en-US" smtClean="0"/>
              <a:t>8/31/2025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DF27-EA53-42A5-98A3-A9CD8F5EC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496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56C7C-27B6-4D51-A76F-710C88AB0075}" type="datetimeFigureOut">
              <a:rPr lang="en-US" smtClean="0"/>
              <a:t>8/31/2025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DF27-EA53-42A5-98A3-A9CD8F5EC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265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243071" y="537845"/>
            <a:ext cx="1316990" cy="1147032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2101" y="537845"/>
            <a:ext cx="3829050" cy="1147032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56C7C-27B6-4D51-A76F-710C88AB0075}" type="datetimeFigureOut">
              <a:rPr lang="en-US" smtClean="0"/>
              <a:t>8/31/2025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DF27-EA53-42A5-98A3-A9CD8F5EC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891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5760" y="384493"/>
            <a:ext cx="6583680" cy="1600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60" y="2240281"/>
            <a:ext cx="6583680" cy="63363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5760" y="8898891"/>
            <a:ext cx="170688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456C7C-27B6-4D51-A76F-710C88AB0075}" type="datetimeFigureOut">
              <a:rPr lang="en-US" smtClean="0"/>
              <a:t>8/31/2025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99360" y="8898891"/>
            <a:ext cx="231648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242560" y="8898891"/>
            <a:ext cx="170688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41DF27-EA53-42A5-98A3-A9CD8F5EC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678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-762000"/>
            <a:ext cx="7772400" cy="1036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3983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jakenetadmin@yahoo.com</dc:creator>
  <cp:lastModifiedBy>jakenetadmin@yahoo.com</cp:lastModifiedBy>
  <cp:revision>2</cp:revision>
  <cp:lastPrinted>2025-08-31T17:23:31Z</cp:lastPrinted>
  <dcterms:created xsi:type="dcterms:W3CDTF">2025-08-31T17:16:26Z</dcterms:created>
  <dcterms:modified xsi:type="dcterms:W3CDTF">2025-08-31T17:29:19Z</dcterms:modified>
</cp:coreProperties>
</file>