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6" r:id="rId3"/>
    <p:sldId id="259" r:id="rId4"/>
    <p:sldId id="258" r:id="rId5"/>
  </p:sldIdLst>
  <p:sldSz cx="9601200" cy="7315200"/>
  <p:notesSz cx="7010400" cy="9296400"/>
  <p:defaultTextStyle>
    <a:defPPr>
      <a:defRPr lang="en-US"/>
    </a:defPPr>
    <a:lvl1pPr marL="0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3306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6612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49918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33224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16531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99837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83143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66449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140" y="-96"/>
      </p:cViewPr>
      <p:guideLst>
        <p:guide orient="horz" pos="2304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F75C68B-8E16-4124-8EFB-7F32F8345FA6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17613" y="696913"/>
            <a:ext cx="45751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1858622-7C4E-40F6-85DE-2EE2C1D30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50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83306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66612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49918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33224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16531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99837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3143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66449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272454"/>
            <a:ext cx="8161020" cy="15680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4145280"/>
            <a:ext cx="672084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3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9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6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99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3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6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741-7B84-492E-BEB9-400AD947B2B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8AB-6734-42F1-9746-6D38A3B9E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357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741-7B84-492E-BEB9-400AD947B2B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8AB-6734-42F1-9746-6D38A3B9E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5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9" y="4700694"/>
            <a:ext cx="8161020" cy="1452880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9" y="3100495"/>
            <a:ext cx="8161020" cy="1600199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8330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661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499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32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65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9983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31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6644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741-7B84-492E-BEB9-400AD947B2B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8AB-6734-42F1-9746-6D38A3B9E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06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397" y="1820334"/>
            <a:ext cx="4457224" cy="5149426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0640" y="1820334"/>
            <a:ext cx="4457224" cy="5149426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741-7B84-492E-BEB9-400AD947B2B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8AB-6734-42F1-9746-6D38A3B9E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653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637454"/>
            <a:ext cx="4242197" cy="68241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" y="2319867"/>
            <a:ext cx="4242197" cy="421470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7" y="1637454"/>
            <a:ext cx="4243864" cy="68241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7" y="2319867"/>
            <a:ext cx="4243864" cy="421470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741-7B84-492E-BEB9-400AD947B2B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8AB-6734-42F1-9746-6D38A3B9E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9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741-7B84-492E-BEB9-400AD947B2B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8AB-6734-42F1-9746-6D38A3B9E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436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741-7B84-492E-BEB9-400AD947B2B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8AB-6734-42F1-9746-6D38A3B9E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84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1253"/>
            <a:ext cx="3158729" cy="123952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2" y="291254"/>
            <a:ext cx="5367338" cy="6243321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" y="1530774"/>
            <a:ext cx="3158729" cy="5003801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741-7B84-492E-BEB9-400AD947B2B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8AB-6734-42F1-9746-6D38A3B9E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49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2" y="5120640"/>
            <a:ext cx="5760720" cy="60452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2" y="653627"/>
            <a:ext cx="5760720" cy="4389120"/>
          </a:xfrm>
        </p:spPr>
        <p:txBody>
          <a:bodyPr/>
          <a:lstStyle>
            <a:lvl1pPr marL="0" indent="0">
              <a:buNone/>
              <a:defRPr sz="3400"/>
            </a:lvl1pPr>
            <a:lvl2pPr marL="483306" indent="0">
              <a:buNone/>
              <a:defRPr sz="3000"/>
            </a:lvl2pPr>
            <a:lvl3pPr marL="966612" indent="0">
              <a:buNone/>
              <a:defRPr sz="2500"/>
            </a:lvl3pPr>
            <a:lvl4pPr marL="1449918" indent="0">
              <a:buNone/>
              <a:defRPr sz="2100"/>
            </a:lvl4pPr>
            <a:lvl5pPr marL="1933224" indent="0">
              <a:buNone/>
              <a:defRPr sz="2100"/>
            </a:lvl5pPr>
            <a:lvl6pPr marL="2416531" indent="0">
              <a:buNone/>
              <a:defRPr sz="2100"/>
            </a:lvl6pPr>
            <a:lvl7pPr marL="2899837" indent="0">
              <a:buNone/>
              <a:defRPr sz="2100"/>
            </a:lvl7pPr>
            <a:lvl8pPr marL="3383143" indent="0">
              <a:buNone/>
              <a:defRPr sz="2100"/>
            </a:lvl8pPr>
            <a:lvl9pPr marL="3866449" indent="0">
              <a:buNone/>
              <a:defRPr sz="2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2" y="5725161"/>
            <a:ext cx="5760720" cy="858519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741-7B84-492E-BEB9-400AD947B2B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8AB-6734-42F1-9746-6D38A3B9E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4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741-7B84-492E-BEB9-400AD947B2B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8AB-6734-42F1-9746-6D38A3B9E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3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9248" y="313267"/>
            <a:ext cx="2268616" cy="665649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397" y="313267"/>
            <a:ext cx="6645831" cy="665649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741-7B84-492E-BEB9-400AD947B2B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8AB-6734-42F1-9746-6D38A3B9E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8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 vert="horz" lIns="96661" tIns="48331" rIns="96661" bIns="4833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706880"/>
            <a:ext cx="8641080" cy="4827694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60" y="6780107"/>
            <a:ext cx="2240280" cy="389467"/>
          </a:xfrm>
          <a:prstGeom prst="rect">
            <a:avLst/>
          </a:prstGeom>
        </p:spPr>
        <p:txBody>
          <a:bodyPr vert="horz" lIns="96661" tIns="48331" rIns="96661" bIns="4833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38741-7B84-492E-BEB9-400AD947B2B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0410" y="6780107"/>
            <a:ext cx="3040380" cy="389467"/>
          </a:xfrm>
          <a:prstGeom prst="rect">
            <a:avLst/>
          </a:prstGeom>
        </p:spPr>
        <p:txBody>
          <a:bodyPr vert="horz" lIns="96661" tIns="48331" rIns="96661" bIns="4833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60" y="6780107"/>
            <a:ext cx="2240280" cy="389467"/>
          </a:xfrm>
          <a:prstGeom prst="rect">
            <a:avLst/>
          </a:prstGeom>
        </p:spPr>
        <p:txBody>
          <a:bodyPr vert="horz" lIns="96661" tIns="48331" rIns="96661" bIns="4833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808AB-6734-42F1-9746-6D38A3B9E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3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66612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2480" indent="-362480" algn="l" defTabSz="966612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5372" indent="-302066" algn="l" defTabSz="966612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8265" indent="-241653" algn="l" defTabSz="96661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91571" indent="-241653" algn="l" defTabSz="966612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4878" indent="-241653" algn="l" defTabSz="966612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58184" indent="-241653" algn="l" defTabSz="96661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1490" indent="-241653" algn="l" defTabSz="96661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4796" indent="-241653" algn="l" defTabSz="96661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08102" indent="-241653" algn="l" defTabSz="96661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658455"/>
            <a:ext cx="8458200" cy="6504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0"/>
              </a:lnSpc>
            </a:pPr>
            <a:r>
              <a:rPr lang="en-US" sz="28000" b="1" dirty="0" smtClean="0">
                <a:latin typeface="MS PGothic" pitchFamily="34" charset="-128"/>
                <a:ea typeface="MS PGothic" pitchFamily="34" charset="-128"/>
              </a:rPr>
              <a:t>Show</a:t>
            </a:r>
          </a:p>
          <a:p>
            <a:pPr algn="ctr">
              <a:lnSpc>
                <a:spcPts val="25000"/>
              </a:lnSpc>
            </a:pPr>
            <a:r>
              <a:rPr lang="en-US" sz="28000" b="1" dirty="0" smtClean="0">
                <a:latin typeface="MS PGothic" pitchFamily="34" charset="-128"/>
                <a:ea typeface="MS PGothic" pitchFamily="34" charset="-128"/>
              </a:rPr>
              <a:t>Cars</a:t>
            </a:r>
            <a:endParaRPr lang="en-US" sz="28000" b="1" dirty="0">
              <a:latin typeface="MS PGothic" pitchFamily="34" charset="-128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9472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Arrow 5"/>
          <p:cNvSpPr/>
          <p:nvPr/>
        </p:nvSpPr>
        <p:spPr>
          <a:xfrm flipH="1">
            <a:off x="762000" y="1295400"/>
            <a:ext cx="8077200" cy="47244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98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76200" y="3581400"/>
            <a:ext cx="9601200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0"/>
              </a:lnSpc>
            </a:pPr>
            <a:r>
              <a:rPr lang="en-US" sz="21500" b="1" dirty="0" smtClean="0">
                <a:latin typeface="MS PGothic" pitchFamily="34" charset="-128"/>
                <a:ea typeface="MS PGothic" pitchFamily="34" charset="-128"/>
              </a:rPr>
              <a:t>Parking</a:t>
            </a:r>
            <a:endParaRPr lang="en-US" sz="21500" b="1" dirty="0">
              <a:latin typeface="MS PGothic" pitchFamily="34" charset="-128"/>
              <a:ea typeface="MS PGothic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33400"/>
            <a:ext cx="9601200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0"/>
              </a:lnSpc>
            </a:pPr>
            <a:r>
              <a:rPr lang="en-US" sz="30000" b="1" dirty="0" smtClean="0">
                <a:latin typeface="MS PGothic" pitchFamily="34" charset="-128"/>
                <a:ea typeface="MS PGothic" pitchFamily="34" charset="-128"/>
              </a:rPr>
              <a:t>Main</a:t>
            </a:r>
          </a:p>
        </p:txBody>
      </p:sp>
    </p:spTree>
    <p:extLst>
      <p:ext uri="{BB962C8B-B14F-4D97-AF65-F5344CB8AC3E}">
        <p14:creationId xmlns:p14="http://schemas.microsoft.com/office/powerpoint/2010/main" val="3812632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Arrow 5"/>
          <p:cNvSpPr/>
          <p:nvPr/>
        </p:nvSpPr>
        <p:spPr>
          <a:xfrm>
            <a:off x="762000" y="1295400"/>
            <a:ext cx="8077200" cy="47244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902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</Words>
  <Application>Microsoft Office PowerPoint</Application>
  <PresentationFormat>Custom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jakenetadmin@yahoo.com</dc:creator>
  <cp:lastModifiedBy>jakenetadmin@yahoo.com</cp:lastModifiedBy>
  <cp:revision>10</cp:revision>
  <cp:lastPrinted>2025-08-08T03:01:15Z</cp:lastPrinted>
  <dcterms:created xsi:type="dcterms:W3CDTF">2025-08-08T02:35:00Z</dcterms:created>
  <dcterms:modified xsi:type="dcterms:W3CDTF">2025-08-08T03:05:08Z</dcterms:modified>
</cp:coreProperties>
</file>