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60" r:id="rId6"/>
    <p:sldId id="262" r:id="rId7"/>
  </p:sldIdLst>
  <p:sldSz cx="15087600" cy="9601200"/>
  <p:notesSz cx="14782800" cy="9296400"/>
  <p:defaultTextStyle>
    <a:defPPr>
      <a:defRPr lang="en-US"/>
    </a:defPPr>
    <a:lvl1pPr marL="0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41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681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022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363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703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044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385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724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40" d="100"/>
          <a:sy n="40" d="100"/>
        </p:scale>
        <p:origin x="-1212" y="-39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6406890" cy="465242"/>
          </a:xfrm>
          <a:prstGeom prst="rect">
            <a:avLst/>
          </a:prstGeom>
        </p:spPr>
        <p:txBody>
          <a:bodyPr vert="horz" lIns="135020" tIns="67510" rIns="135020" bIns="67510" rtlCol="0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373387" y="0"/>
            <a:ext cx="6406890" cy="465242"/>
          </a:xfrm>
          <a:prstGeom prst="rect">
            <a:avLst/>
          </a:prstGeom>
        </p:spPr>
        <p:txBody>
          <a:bodyPr vert="horz" lIns="135020" tIns="67510" rIns="135020" bIns="67510" rtlCol="0"/>
          <a:lstStyle>
            <a:lvl1pPr algn="r">
              <a:defRPr sz="1800"/>
            </a:lvl1pPr>
          </a:lstStyle>
          <a:p>
            <a:fld id="{0CD12444-0C29-4ED6-9289-A26A56EA45D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652963" y="696913"/>
            <a:ext cx="54768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5020" tIns="67510" rIns="135020" bIns="6751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79290" y="4416633"/>
            <a:ext cx="11824220" cy="4182960"/>
          </a:xfrm>
          <a:prstGeom prst="rect">
            <a:avLst/>
          </a:prstGeom>
        </p:spPr>
        <p:txBody>
          <a:bodyPr vert="horz" lIns="135020" tIns="67510" rIns="135020" bIns="6751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054"/>
            <a:ext cx="6406890" cy="465242"/>
          </a:xfrm>
          <a:prstGeom prst="rect">
            <a:avLst/>
          </a:prstGeom>
        </p:spPr>
        <p:txBody>
          <a:bodyPr vert="horz" lIns="135020" tIns="67510" rIns="135020" bIns="67510" rtlCol="0" anchor="b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373387" y="8829054"/>
            <a:ext cx="6406890" cy="465242"/>
          </a:xfrm>
          <a:prstGeom prst="rect">
            <a:avLst/>
          </a:prstGeom>
        </p:spPr>
        <p:txBody>
          <a:bodyPr vert="horz" lIns="135020" tIns="67510" rIns="135020" bIns="67510" rtlCol="0" anchor="b"/>
          <a:lstStyle>
            <a:lvl1pPr algn="r">
              <a:defRPr sz="1800"/>
            </a:lvl1pPr>
          </a:lstStyle>
          <a:p>
            <a:fld id="{FF9F0B3A-8D19-4605-8467-55CB5C3C0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72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41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681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022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363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703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044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385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724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52963" y="696913"/>
            <a:ext cx="547687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F0B3A-8D19-4605-8467-55CB5C3C0F8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39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52963" y="696913"/>
            <a:ext cx="547687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F0B3A-8D19-4605-8467-55CB5C3C0F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39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52963" y="696913"/>
            <a:ext cx="547687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F0B3A-8D19-4605-8467-55CB5C3C0F8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3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52963" y="696913"/>
            <a:ext cx="547687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F0B3A-8D19-4605-8467-55CB5C3C0F8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1571" y="2982595"/>
            <a:ext cx="128244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3140" y="5440680"/>
            <a:ext cx="105613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53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106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6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21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32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3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42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17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10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817" y="6169661"/>
            <a:ext cx="12824460" cy="1906905"/>
          </a:xfrm>
        </p:spPr>
        <p:txBody>
          <a:bodyPr anchor="t"/>
          <a:lstStyle>
            <a:lvl1pPr algn="l">
              <a:defRPr sz="6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1817" y="4069399"/>
            <a:ext cx="12824460" cy="2100262"/>
          </a:xfr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5341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1068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602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82136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52670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23204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493738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64272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85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1" y="2240281"/>
            <a:ext cx="6663690" cy="6336348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69531" y="2240281"/>
            <a:ext cx="6663690" cy="6336348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13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149159"/>
            <a:ext cx="6666310" cy="895666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05341" indent="0">
              <a:buNone/>
              <a:defRPr sz="3100" b="1"/>
            </a:lvl2pPr>
            <a:lvl3pPr marL="1410681" indent="0">
              <a:buNone/>
              <a:defRPr sz="2800" b="1"/>
            </a:lvl3pPr>
            <a:lvl4pPr marL="2116022" indent="0">
              <a:buNone/>
              <a:defRPr sz="2400" b="1"/>
            </a:lvl4pPr>
            <a:lvl5pPr marL="2821363" indent="0">
              <a:buNone/>
              <a:defRPr sz="2400" b="1"/>
            </a:lvl5pPr>
            <a:lvl6pPr marL="3526703" indent="0">
              <a:buNone/>
              <a:defRPr sz="2400" b="1"/>
            </a:lvl6pPr>
            <a:lvl7pPr marL="4232044" indent="0">
              <a:buNone/>
              <a:defRPr sz="2400" b="1"/>
            </a:lvl7pPr>
            <a:lvl8pPr marL="4937385" indent="0">
              <a:buNone/>
              <a:defRPr sz="2400" b="1"/>
            </a:lvl8pPr>
            <a:lvl9pPr marL="5642724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80" y="3044825"/>
            <a:ext cx="6666310" cy="5531803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64292" y="2149159"/>
            <a:ext cx="6668929" cy="895666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05341" indent="0">
              <a:buNone/>
              <a:defRPr sz="3100" b="1"/>
            </a:lvl2pPr>
            <a:lvl3pPr marL="1410681" indent="0">
              <a:buNone/>
              <a:defRPr sz="2800" b="1"/>
            </a:lvl3pPr>
            <a:lvl4pPr marL="2116022" indent="0">
              <a:buNone/>
              <a:defRPr sz="2400" b="1"/>
            </a:lvl4pPr>
            <a:lvl5pPr marL="2821363" indent="0">
              <a:buNone/>
              <a:defRPr sz="2400" b="1"/>
            </a:lvl5pPr>
            <a:lvl6pPr marL="3526703" indent="0">
              <a:buNone/>
              <a:defRPr sz="2400" b="1"/>
            </a:lvl6pPr>
            <a:lvl7pPr marL="4232044" indent="0">
              <a:buNone/>
              <a:defRPr sz="2400" b="1"/>
            </a:lvl7pPr>
            <a:lvl8pPr marL="4937385" indent="0">
              <a:buNone/>
              <a:defRPr sz="2400" b="1"/>
            </a:lvl8pPr>
            <a:lvl9pPr marL="5642724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64292" y="3044825"/>
            <a:ext cx="6668929" cy="5531803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12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59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1" y="382270"/>
            <a:ext cx="4963717" cy="162687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8833" y="382271"/>
            <a:ext cx="8434387" cy="8194358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81" y="2009141"/>
            <a:ext cx="4963717" cy="6567488"/>
          </a:xfrm>
        </p:spPr>
        <p:txBody>
          <a:bodyPr/>
          <a:lstStyle>
            <a:lvl1pPr marL="0" indent="0">
              <a:buNone/>
              <a:defRPr sz="2200"/>
            </a:lvl1pPr>
            <a:lvl2pPr marL="705341" indent="0">
              <a:buNone/>
              <a:defRPr sz="1900"/>
            </a:lvl2pPr>
            <a:lvl3pPr marL="1410681" indent="0">
              <a:buNone/>
              <a:defRPr sz="1500"/>
            </a:lvl3pPr>
            <a:lvl4pPr marL="2116022" indent="0">
              <a:buNone/>
              <a:defRPr sz="1400"/>
            </a:lvl4pPr>
            <a:lvl5pPr marL="2821363" indent="0">
              <a:buNone/>
              <a:defRPr sz="1400"/>
            </a:lvl5pPr>
            <a:lvl6pPr marL="3526703" indent="0">
              <a:buNone/>
              <a:defRPr sz="1400"/>
            </a:lvl6pPr>
            <a:lvl7pPr marL="4232044" indent="0">
              <a:buNone/>
              <a:defRPr sz="1400"/>
            </a:lvl7pPr>
            <a:lvl8pPr marL="4937385" indent="0">
              <a:buNone/>
              <a:defRPr sz="1400"/>
            </a:lvl8pPr>
            <a:lvl9pPr marL="564272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619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7275" y="6720839"/>
            <a:ext cx="9052560" cy="793434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57275" y="857885"/>
            <a:ext cx="9052560" cy="5760720"/>
          </a:xfrm>
        </p:spPr>
        <p:txBody>
          <a:bodyPr/>
          <a:lstStyle>
            <a:lvl1pPr marL="0" indent="0">
              <a:buNone/>
              <a:defRPr sz="5000"/>
            </a:lvl1pPr>
            <a:lvl2pPr marL="705341" indent="0">
              <a:buNone/>
              <a:defRPr sz="4300"/>
            </a:lvl2pPr>
            <a:lvl3pPr marL="1410681" indent="0">
              <a:buNone/>
              <a:defRPr sz="3700"/>
            </a:lvl3pPr>
            <a:lvl4pPr marL="2116022" indent="0">
              <a:buNone/>
              <a:defRPr sz="3100"/>
            </a:lvl4pPr>
            <a:lvl5pPr marL="2821363" indent="0">
              <a:buNone/>
              <a:defRPr sz="3100"/>
            </a:lvl5pPr>
            <a:lvl6pPr marL="3526703" indent="0">
              <a:buNone/>
              <a:defRPr sz="3100"/>
            </a:lvl6pPr>
            <a:lvl7pPr marL="4232044" indent="0">
              <a:buNone/>
              <a:defRPr sz="3100"/>
            </a:lvl7pPr>
            <a:lvl8pPr marL="4937385" indent="0">
              <a:buNone/>
              <a:defRPr sz="3100"/>
            </a:lvl8pPr>
            <a:lvl9pPr marL="5642724" indent="0">
              <a:buNone/>
              <a:defRPr sz="3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7275" y="7514274"/>
            <a:ext cx="9052560" cy="1126806"/>
          </a:xfrm>
        </p:spPr>
        <p:txBody>
          <a:bodyPr/>
          <a:lstStyle>
            <a:lvl1pPr marL="0" indent="0">
              <a:buNone/>
              <a:defRPr sz="2200"/>
            </a:lvl1pPr>
            <a:lvl2pPr marL="705341" indent="0">
              <a:buNone/>
              <a:defRPr sz="1900"/>
            </a:lvl2pPr>
            <a:lvl3pPr marL="1410681" indent="0">
              <a:buNone/>
              <a:defRPr sz="1500"/>
            </a:lvl3pPr>
            <a:lvl4pPr marL="2116022" indent="0">
              <a:buNone/>
              <a:defRPr sz="1400"/>
            </a:lvl4pPr>
            <a:lvl5pPr marL="2821363" indent="0">
              <a:buNone/>
              <a:defRPr sz="1400"/>
            </a:lvl5pPr>
            <a:lvl6pPr marL="3526703" indent="0">
              <a:buNone/>
              <a:defRPr sz="1400"/>
            </a:lvl6pPr>
            <a:lvl7pPr marL="4232044" indent="0">
              <a:buNone/>
              <a:defRPr sz="1400"/>
            </a:lvl7pPr>
            <a:lvl8pPr marL="4937385" indent="0">
              <a:buNone/>
              <a:defRPr sz="1400"/>
            </a:lvl8pPr>
            <a:lvl9pPr marL="564272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0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26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38510" y="384494"/>
            <a:ext cx="3394711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1" y="384494"/>
            <a:ext cx="993267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2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84493"/>
            <a:ext cx="13578840" cy="1600201"/>
          </a:xfrm>
          <a:prstGeom prst="rect">
            <a:avLst/>
          </a:prstGeom>
        </p:spPr>
        <p:txBody>
          <a:bodyPr vert="horz" lIns="141068" tIns="70534" rIns="141068" bIns="7053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240281"/>
            <a:ext cx="13578840" cy="6336348"/>
          </a:xfrm>
          <a:prstGeom prst="rect">
            <a:avLst/>
          </a:prstGeom>
        </p:spPr>
        <p:txBody>
          <a:bodyPr vert="horz" lIns="141068" tIns="70534" rIns="141068" bIns="7053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1" y="8898891"/>
            <a:ext cx="3520440" cy="511175"/>
          </a:xfrm>
          <a:prstGeom prst="rect">
            <a:avLst/>
          </a:prstGeom>
        </p:spPr>
        <p:txBody>
          <a:bodyPr vert="horz" lIns="141068" tIns="70534" rIns="141068" bIns="70534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B54FA-2C12-4D26-B89C-EC4ADF8FA678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54930" y="8898891"/>
            <a:ext cx="4777740" cy="511175"/>
          </a:xfrm>
          <a:prstGeom prst="rect">
            <a:avLst/>
          </a:prstGeom>
        </p:spPr>
        <p:txBody>
          <a:bodyPr vert="horz" lIns="141068" tIns="70534" rIns="141068" bIns="70534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12780" y="8898891"/>
            <a:ext cx="3520440" cy="511175"/>
          </a:xfrm>
          <a:prstGeom prst="rect">
            <a:avLst/>
          </a:prstGeom>
        </p:spPr>
        <p:txBody>
          <a:bodyPr vert="horz" lIns="141068" tIns="70534" rIns="141068" bIns="70534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10681" rtl="0" eaLnBrk="1" latinLnBrk="0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9006" indent="-529006" algn="l" defTabSz="1410681" rtl="0" eaLnBrk="1" latinLnBrk="0" hangingPunct="1">
        <a:spcBef>
          <a:spcPct val="20000"/>
        </a:spcBef>
        <a:buFont typeface="Arial" pitchFamily="34" charset="0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1pPr>
      <a:lvl2pPr marL="1146178" indent="-440837" algn="l" defTabSz="1410681" rtl="0" eaLnBrk="1" latinLnBrk="0" hangingPunct="1">
        <a:spcBef>
          <a:spcPct val="20000"/>
        </a:spcBef>
        <a:buFont typeface="Arial" pitchFamily="34" charset="0"/>
        <a:buChar char="–"/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1763352" indent="-352670" algn="l" defTabSz="1410681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8692" indent="-352670" algn="l" defTabSz="1410681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74033" indent="-352670" algn="l" defTabSz="1410681" rtl="0" eaLnBrk="1" latinLnBrk="0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9374" indent="-352670" algn="l" defTabSz="1410681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84714" indent="-352670" algn="l" defTabSz="1410681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90055" indent="-352670" algn="l" defTabSz="1410681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95396" indent="-352670" algn="l" defTabSz="1410681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41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681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022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363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703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044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385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724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375"/>
                    </a14:imgEffect>
                    <a14:imgEffect>
                      <a14:brightnessContrast bright="14000" contras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45" t="20329" r="8360" b="4526"/>
          <a:stretch/>
        </p:blipFill>
        <p:spPr bwMode="auto">
          <a:xfrm>
            <a:off x="297765" y="1066801"/>
            <a:ext cx="14492073" cy="6439593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88865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375"/>
                    </a14:imgEffect>
                    <a14:imgEffect>
                      <a14:brightnessContrast bright="14000" contras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857" t="45906" r="15882" b="8374"/>
          <a:stretch/>
        </p:blipFill>
        <p:spPr bwMode="auto">
          <a:xfrm>
            <a:off x="502920" y="1386840"/>
            <a:ext cx="14263510" cy="6536575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09544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 t="20329" r="8360" b="4526"/>
          <a:stretch/>
        </p:blipFill>
        <p:spPr bwMode="auto">
          <a:xfrm>
            <a:off x="297765" y="1066801"/>
            <a:ext cx="14492073" cy="643959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Elbow Connector 20"/>
          <p:cNvCxnSpPr/>
          <p:nvPr/>
        </p:nvCxnSpPr>
        <p:spPr>
          <a:xfrm rot="16200000" flipH="1">
            <a:off x="980244" y="1781175"/>
            <a:ext cx="2560323" cy="1131572"/>
          </a:xfrm>
          <a:prstGeom prst="bentConnector3">
            <a:avLst>
              <a:gd name="adj1" fmla="val 100000"/>
            </a:avLst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Straight Arrow Connector 1046"/>
          <p:cNvCxnSpPr/>
          <p:nvPr/>
        </p:nvCxnSpPr>
        <p:spPr>
          <a:xfrm flipH="1" flipV="1">
            <a:off x="1694622" y="1706881"/>
            <a:ext cx="12135678" cy="373378"/>
          </a:xfrm>
          <a:prstGeom prst="straightConnector1">
            <a:avLst/>
          </a:prstGeom>
          <a:ln w="47625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2766060" y="3627120"/>
            <a:ext cx="4214687" cy="320041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90321" y="3840481"/>
            <a:ext cx="2009466" cy="2296882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Follow</a:t>
            </a:r>
            <a:br>
              <a:rPr lang="en-US" b="1" dirty="0" smtClean="0"/>
            </a:br>
            <a:r>
              <a:rPr lang="en-US" b="1" dirty="0" smtClean="0"/>
              <a:t>‘Show Cars’</a:t>
            </a:r>
            <a:br>
              <a:rPr lang="en-US" b="1" dirty="0" smtClean="0"/>
            </a:br>
            <a:r>
              <a:rPr lang="en-US" b="1" dirty="0" smtClean="0"/>
              <a:t>Signs</a:t>
            </a:r>
          </a:p>
          <a:p>
            <a:pPr algn="ctr"/>
            <a:r>
              <a:rPr lang="en-US" b="1" dirty="0" smtClean="0"/>
              <a:t>&amp;</a:t>
            </a:r>
          </a:p>
          <a:p>
            <a:pPr algn="ctr"/>
            <a:r>
              <a:rPr lang="en-US" b="1" dirty="0" smtClean="0"/>
              <a:t>Cones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605558" y="1280160"/>
            <a:ext cx="2286208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err="1" smtClean="0"/>
              <a:t>Westway</a:t>
            </a:r>
            <a:r>
              <a:rPr lang="en-US" b="1" dirty="0" smtClean="0"/>
              <a:t> Ave</a:t>
            </a:r>
          </a:p>
        </p:txBody>
      </p:sp>
      <p:sp>
        <p:nvSpPr>
          <p:cNvPr id="69" name="TextBox 68"/>
          <p:cNvSpPr txBox="1"/>
          <p:nvPr/>
        </p:nvSpPr>
        <p:spPr>
          <a:xfrm rot="16200000">
            <a:off x="470930" y="1793593"/>
            <a:ext cx="1717719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Perry Ave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737013" y="5315184"/>
            <a:ext cx="1685210" cy="1004220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Car Show</a:t>
            </a:r>
            <a:br>
              <a:rPr lang="en-US" b="1" dirty="0" smtClean="0"/>
            </a:br>
            <a:r>
              <a:rPr lang="en-US" b="1" dirty="0" smtClean="0"/>
              <a:t>Parking</a:t>
            </a:r>
          </a:p>
        </p:txBody>
      </p:sp>
      <p:sp>
        <p:nvSpPr>
          <p:cNvPr id="73" name="TextBox 72"/>
          <p:cNvSpPr txBox="1"/>
          <p:nvPr/>
        </p:nvSpPr>
        <p:spPr>
          <a:xfrm rot="5400000">
            <a:off x="13968903" y="3500473"/>
            <a:ext cx="1376537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Ohio St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547384" y="4796433"/>
            <a:ext cx="1488298" cy="481000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2200" b="1" dirty="0"/>
              <a:t>NO ENTRY</a:t>
            </a:r>
          </a:p>
        </p:txBody>
      </p:sp>
      <p:sp>
        <p:nvSpPr>
          <p:cNvPr id="76" name="TextBox 75"/>
          <p:cNvSpPr txBox="1"/>
          <p:nvPr/>
        </p:nvSpPr>
        <p:spPr>
          <a:xfrm rot="5400000">
            <a:off x="12710211" y="4747747"/>
            <a:ext cx="876400" cy="573333"/>
          </a:xfrm>
          <a:prstGeom prst="rect">
            <a:avLst/>
          </a:prstGeom>
          <a:noFill/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XXX</a:t>
            </a:r>
          </a:p>
        </p:txBody>
      </p:sp>
      <p:cxnSp>
        <p:nvCxnSpPr>
          <p:cNvPr id="77" name="Straight Arrow Connector 76"/>
          <p:cNvCxnSpPr>
            <a:stCxn id="4" idx="2"/>
          </p:cNvCxnSpPr>
          <p:nvPr/>
        </p:nvCxnSpPr>
        <p:spPr>
          <a:xfrm>
            <a:off x="9903300" y="4137454"/>
            <a:ext cx="783752" cy="1177729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13578840" y="1173480"/>
            <a:ext cx="0" cy="62374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14081760" y="2240281"/>
            <a:ext cx="0" cy="469391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 rot="16200000">
            <a:off x="9846228" y="5545353"/>
            <a:ext cx="721677" cy="4348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Tent</a:t>
            </a:r>
          </a:p>
        </p:txBody>
      </p:sp>
      <p:sp>
        <p:nvSpPr>
          <p:cNvPr id="4" name="Arc 3"/>
          <p:cNvSpPr/>
          <p:nvPr/>
        </p:nvSpPr>
        <p:spPr>
          <a:xfrm rot="186982">
            <a:off x="6870785" y="3532752"/>
            <a:ext cx="3061918" cy="1369337"/>
          </a:xfrm>
          <a:prstGeom prst="arc">
            <a:avLst>
              <a:gd name="adj1" fmla="val 11331957"/>
              <a:gd name="adj2" fmla="val 21197526"/>
            </a:avLst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41068" tIns="70534" rIns="141068" bIns="70534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581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 t="20329" r="8360" b="4526"/>
          <a:stretch/>
        </p:blipFill>
        <p:spPr bwMode="auto">
          <a:xfrm>
            <a:off x="297765" y="1066801"/>
            <a:ext cx="14492073" cy="643959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Elbow Connector 20"/>
          <p:cNvCxnSpPr/>
          <p:nvPr/>
        </p:nvCxnSpPr>
        <p:spPr>
          <a:xfrm rot="16200000" flipH="1">
            <a:off x="980244" y="1781175"/>
            <a:ext cx="2560323" cy="1131572"/>
          </a:xfrm>
          <a:prstGeom prst="bentConnector3">
            <a:avLst>
              <a:gd name="adj1" fmla="val 100000"/>
            </a:avLst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Straight Arrow Connector 1046"/>
          <p:cNvCxnSpPr/>
          <p:nvPr/>
        </p:nvCxnSpPr>
        <p:spPr>
          <a:xfrm flipH="1" flipV="1">
            <a:off x="1694622" y="1706881"/>
            <a:ext cx="12135678" cy="373378"/>
          </a:xfrm>
          <a:prstGeom prst="straightConnector1">
            <a:avLst/>
          </a:prstGeom>
          <a:ln w="47625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2766060" y="3627120"/>
            <a:ext cx="4214687" cy="320041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90321" y="3840481"/>
            <a:ext cx="2009466" cy="2296882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Follow</a:t>
            </a:r>
            <a:br>
              <a:rPr lang="en-US" b="1" dirty="0" smtClean="0"/>
            </a:br>
            <a:r>
              <a:rPr lang="en-US" b="1" dirty="0" smtClean="0"/>
              <a:t>‘Show Cars’</a:t>
            </a:r>
            <a:br>
              <a:rPr lang="en-US" b="1" dirty="0" smtClean="0"/>
            </a:br>
            <a:r>
              <a:rPr lang="en-US" b="1" dirty="0" smtClean="0"/>
              <a:t>Signs</a:t>
            </a:r>
          </a:p>
          <a:p>
            <a:pPr algn="ctr"/>
            <a:r>
              <a:rPr lang="en-US" b="1" dirty="0" smtClean="0"/>
              <a:t>&amp;</a:t>
            </a:r>
          </a:p>
          <a:p>
            <a:pPr algn="ctr"/>
            <a:r>
              <a:rPr lang="en-US" b="1" dirty="0" smtClean="0"/>
              <a:t>Cones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605558" y="1280160"/>
            <a:ext cx="2286208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err="1" smtClean="0"/>
              <a:t>Westway</a:t>
            </a:r>
            <a:r>
              <a:rPr lang="en-US" b="1" dirty="0" smtClean="0"/>
              <a:t> Ave</a:t>
            </a:r>
          </a:p>
        </p:txBody>
      </p:sp>
      <p:sp>
        <p:nvSpPr>
          <p:cNvPr id="69" name="TextBox 68"/>
          <p:cNvSpPr txBox="1"/>
          <p:nvPr/>
        </p:nvSpPr>
        <p:spPr>
          <a:xfrm rot="16200000">
            <a:off x="470930" y="1793593"/>
            <a:ext cx="1717719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Perry Ave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737013" y="5315184"/>
            <a:ext cx="1685210" cy="1004220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Car Show</a:t>
            </a:r>
            <a:br>
              <a:rPr lang="en-US" b="1" dirty="0" smtClean="0"/>
            </a:br>
            <a:r>
              <a:rPr lang="en-US" b="1" dirty="0" smtClean="0"/>
              <a:t>Parking</a:t>
            </a:r>
          </a:p>
        </p:txBody>
      </p:sp>
      <p:sp>
        <p:nvSpPr>
          <p:cNvPr id="73" name="TextBox 72"/>
          <p:cNvSpPr txBox="1"/>
          <p:nvPr/>
        </p:nvSpPr>
        <p:spPr>
          <a:xfrm rot="5400000">
            <a:off x="13968903" y="3500473"/>
            <a:ext cx="1376537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Ohio St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547384" y="4796433"/>
            <a:ext cx="1488298" cy="481000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2200" b="1" dirty="0"/>
              <a:t>NO ENTRY</a:t>
            </a:r>
          </a:p>
        </p:txBody>
      </p:sp>
      <p:sp>
        <p:nvSpPr>
          <p:cNvPr id="76" name="TextBox 75"/>
          <p:cNvSpPr txBox="1"/>
          <p:nvPr/>
        </p:nvSpPr>
        <p:spPr>
          <a:xfrm rot="5400000">
            <a:off x="12710211" y="4747747"/>
            <a:ext cx="876400" cy="573333"/>
          </a:xfrm>
          <a:prstGeom prst="rect">
            <a:avLst/>
          </a:prstGeom>
          <a:noFill/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XXX</a:t>
            </a:r>
          </a:p>
        </p:txBody>
      </p:sp>
      <p:cxnSp>
        <p:nvCxnSpPr>
          <p:cNvPr id="77" name="Straight Arrow Connector 76"/>
          <p:cNvCxnSpPr>
            <a:stCxn id="4" idx="2"/>
          </p:cNvCxnSpPr>
          <p:nvPr/>
        </p:nvCxnSpPr>
        <p:spPr>
          <a:xfrm>
            <a:off x="9903300" y="4137454"/>
            <a:ext cx="783752" cy="1177729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13578840" y="1173480"/>
            <a:ext cx="0" cy="62374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14081760" y="2240281"/>
            <a:ext cx="0" cy="469391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 rot="16200000">
            <a:off x="9846228" y="5545353"/>
            <a:ext cx="721677" cy="4348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Tent</a:t>
            </a:r>
          </a:p>
        </p:txBody>
      </p:sp>
      <p:sp>
        <p:nvSpPr>
          <p:cNvPr id="4" name="Arc 3"/>
          <p:cNvSpPr/>
          <p:nvPr/>
        </p:nvSpPr>
        <p:spPr>
          <a:xfrm rot="186982">
            <a:off x="6870785" y="3532752"/>
            <a:ext cx="3061918" cy="1369337"/>
          </a:xfrm>
          <a:prstGeom prst="arc">
            <a:avLst>
              <a:gd name="adj1" fmla="val 11331957"/>
              <a:gd name="adj2" fmla="val 21197526"/>
            </a:avLst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41068" tIns="70534" rIns="141068" bIns="70534"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97765" y="9064823"/>
            <a:ext cx="628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11x17</a:t>
            </a:r>
            <a:endParaRPr lang="en-US" sz="1050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 Shw Map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32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 t="20329" r="8360" b="4526"/>
          <a:stretch/>
        </p:blipFill>
        <p:spPr bwMode="auto">
          <a:xfrm>
            <a:off x="297765" y="1066801"/>
            <a:ext cx="14492073" cy="6439593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extBox 31"/>
          <p:cNvSpPr txBox="1"/>
          <p:nvPr/>
        </p:nvSpPr>
        <p:spPr>
          <a:xfrm>
            <a:off x="1885951" y="4063925"/>
            <a:ext cx="4188161" cy="1281219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chemeClr val="tx1"/>
            </a:solidFill>
            <a:prstDash val="dash"/>
          </a:ln>
        </p:spPr>
        <p:txBody>
          <a:bodyPr wrap="square" lIns="141068" tIns="70534" rIns="141068" bIns="70534" rtlCol="0">
            <a:spAutoFit/>
          </a:bodyPr>
          <a:lstStyle/>
          <a:p>
            <a:pPr algn="ctr"/>
            <a:r>
              <a:rPr lang="en-US" sz="3700" b="1" dirty="0"/>
              <a:t>Main Parking</a:t>
            </a:r>
          </a:p>
          <a:p>
            <a:pPr algn="ctr"/>
            <a:r>
              <a:rPr lang="en-US" sz="3700" b="1" dirty="0"/>
              <a:t>Area</a:t>
            </a:r>
          </a:p>
        </p:txBody>
      </p:sp>
      <p:cxnSp>
        <p:nvCxnSpPr>
          <p:cNvPr id="21" name="Elbow Connector 20"/>
          <p:cNvCxnSpPr/>
          <p:nvPr/>
        </p:nvCxnSpPr>
        <p:spPr>
          <a:xfrm rot="16200000" flipH="1">
            <a:off x="554118" y="2207301"/>
            <a:ext cx="3729634" cy="1448629"/>
          </a:xfrm>
          <a:prstGeom prst="bentConnector3">
            <a:avLst>
              <a:gd name="adj1" fmla="val 99926"/>
            </a:avLst>
          </a:prstGeom>
          <a:ln w="603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Straight Arrow Connector 1046"/>
          <p:cNvCxnSpPr/>
          <p:nvPr/>
        </p:nvCxnSpPr>
        <p:spPr>
          <a:xfrm flipH="1" flipV="1">
            <a:off x="1694622" y="1706881"/>
            <a:ext cx="12135678" cy="373378"/>
          </a:xfrm>
          <a:prstGeom prst="straightConnector1">
            <a:avLst/>
          </a:prstGeom>
          <a:ln w="60325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6605558" y="1280160"/>
            <a:ext cx="2286208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err="1" smtClean="0"/>
              <a:t>Westway</a:t>
            </a:r>
            <a:r>
              <a:rPr lang="en-US" b="1" dirty="0" smtClean="0"/>
              <a:t> Ave</a:t>
            </a:r>
          </a:p>
        </p:txBody>
      </p:sp>
      <p:sp>
        <p:nvSpPr>
          <p:cNvPr id="69" name="TextBox 68"/>
          <p:cNvSpPr txBox="1"/>
          <p:nvPr/>
        </p:nvSpPr>
        <p:spPr>
          <a:xfrm rot="16200000">
            <a:off x="470930" y="1793593"/>
            <a:ext cx="1717719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Perry Ave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737013" y="5315184"/>
            <a:ext cx="1685210" cy="1004220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Car Show</a:t>
            </a:r>
            <a:br>
              <a:rPr lang="en-US" b="1" dirty="0" smtClean="0"/>
            </a:br>
            <a:r>
              <a:rPr lang="en-US" b="1" dirty="0" smtClean="0"/>
              <a:t>Parking</a:t>
            </a:r>
          </a:p>
        </p:txBody>
      </p:sp>
      <p:sp>
        <p:nvSpPr>
          <p:cNvPr id="73" name="TextBox 72"/>
          <p:cNvSpPr txBox="1"/>
          <p:nvPr/>
        </p:nvSpPr>
        <p:spPr>
          <a:xfrm rot="5400000">
            <a:off x="13968903" y="3500473"/>
            <a:ext cx="1376537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Ohio St</a:t>
            </a:r>
          </a:p>
        </p:txBody>
      </p:sp>
      <p:sp>
        <p:nvSpPr>
          <p:cNvPr id="76" name="TextBox 75"/>
          <p:cNvSpPr txBox="1"/>
          <p:nvPr/>
        </p:nvSpPr>
        <p:spPr>
          <a:xfrm rot="5400000">
            <a:off x="12632178" y="4747747"/>
            <a:ext cx="876400" cy="573333"/>
          </a:xfrm>
          <a:prstGeom prst="rect">
            <a:avLst/>
          </a:prstGeom>
          <a:noFill/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XXX</a:t>
            </a:r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13578840" y="1173480"/>
            <a:ext cx="0" cy="62374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14081760" y="2240281"/>
            <a:ext cx="0" cy="469391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 rot="17647053">
            <a:off x="9684059" y="5545353"/>
            <a:ext cx="721677" cy="4348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Tent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85951" y="3414984"/>
            <a:ext cx="4188161" cy="481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lIns="141068" tIns="70534" rIns="141068" bIns="70534" rtlCol="0">
            <a:spAutoFit/>
          </a:bodyPr>
          <a:lstStyle/>
          <a:p>
            <a:r>
              <a:rPr lang="en-US" sz="2200" b="1" dirty="0"/>
              <a:t>Car Show Entry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274821" y="3660370"/>
            <a:ext cx="1615238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560884" y="3630426"/>
            <a:ext cx="2389306" cy="665666"/>
          </a:xfrm>
          <a:prstGeom prst="rect">
            <a:avLst/>
          </a:prstGeom>
          <a:solidFill>
            <a:schemeClr val="bg1"/>
          </a:solidFill>
        </p:spPr>
        <p:txBody>
          <a:bodyPr wrap="square" lIns="141068" tIns="70534" rIns="141068" bIns="70534" rtlCol="0">
            <a:spAutoFit/>
          </a:bodyPr>
          <a:lstStyle/>
          <a:p>
            <a:pPr algn="ctr"/>
            <a:r>
              <a:rPr lang="en-US" sz="1700" b="1" dirty="0"/>
              <a:t>Craft Vendors  Community Service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35591" y="4668160"/>
            <a:ext cx="2389306" cy="404056"/>
          </a:xfrm>
          <a:prstGeom prst="rect">
            <a:avLst/>
          </a:prstGeom>
          <a:solidFill>
            <a:schemeClr val="bg1"/>
          </a:solidFill>
        </p:spPr>
        <p:txBody>
          <a:bodyPr wrap="square" lIns="141068" tIns="70534" rIns="141068" bIns="70534" rtlCol="0">
            <a:spAutoFit/>
          </a:bodyPr>
          <a:lstStyle/>
          <a:p>
            <a:pPr algn="ctr"/>
            <a:r>
              <a:rPr lang="en-US" sz="1700" b="1" dirty="0"/>
              <a:t>Food Trucks</a:t>
            </a:r>
          </a:p>
        </p:txBody>
      </p:sp>
      <p:sp>
        <p:nvSpPr>
          <p:cNvPr id="22" name="TextBox 21"/>
          <p:cNvSpPr txBox="1"/>
          <p:nvPr/>
        </p:nvSpPr>
        <p:spPr>
          <a:xfrm rot="17906100">
            <a:off x="8262823" y="5067179"/>
            <a:ext cx="902048" cy="4348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Bands</a:t>
            </a:r>
          </a:p>
        </p:txBody>
      </p:sp>
      <p:sp>
        <p:nvSpPr>
          <p:cNvPr id="23" name="TextBox 22"/>
          <p:cNvSpPr txBox="1"/>
          <p:nvPr/>
        </p:nvSpPr>
        <p:spPr>
          <a:xfrm rot="1023407">
            <a:off x="6160770" y="6226924"/>
            <a:ext cx="2389306" cy="665666"/>
          </a:xfrm>
          <a:prstGeom prst="rect">
            <a:avLst/>
          </a:prstGeom>
          <a:solidFill>
            <a:schemeClr val="bg1"/>
          </a:solidFill>
        </p:spPr>
        <p:txBody>
          <a:bodyPr wrap="square" lIns="141068" tIns="70534" rIns="141068" bIns="70534" rtlCol="0">
            <a:spAutoFit/>
          </a:bodyPr>
          <a:lstStyle/>
          <a:p>
            <a:pPr algn="ctr"/>
            <a:r>
              <a:rPr lang="en-US" sz="1700" b="1" dirty="0"/>
              <a:t>Kids Activities &amp; </a:t>
            </a:r>
            <a:r>
              <a:rPr lang="en-US" sz="1700" b="1" dirty="0" err="1"/>
              <a:t>Bouncies</a:t>
            </a:r>
            <a:endParaRPr lang="en-US" sz="1700" b="1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9681211" y="4406767"/>
            <a:ext cx="377191" cy="389666"/>
          </a:xfrm>
          <a:prstGeom prst="line">
            <a:avLst/>
          </a:prstGeom>
          <a:ln w="349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9555481" y="3991140"/>
            <a:ext cx="651585" cy="194834"/>
          </a:xfrm>
          <a:prstGeom prst="line">
            <a:avLst/>
          </a:prstGeom>
          <a:ln w="14287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074112" y="5227320"/>
            <a:ext cx="463850" cy="74676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526280" y="3873730"/>
            <a:ext cx="1615238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3802111">
            <a:off x="5611785" y="5318839"/>
            <a:ext cx="982070" cy="434833"/>
          </a:xfrm>
          <a:prstGeom prst="rect">
            <a:avLst/>
          </a:prstGeom>
          <a:noFill/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To Fest</a:t>
            </a:r>
          </a:p>
        </p:txBody>
      </p:sp>
    </p:spTree>
    <p:extLst>
      <p:ext uri="{BB962C8B-B14F-4D97-AF65-F5344CB8AC3E}">
        <p14:creationId xmlns:p14="http://schemas.microsoft.com/office/powerpoint/2010/main" val="154355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 t="20329" r="8360" b="4526"/>
          <a:stretch/>
        </p:blipFill>
        <p:spPr bwMode="auto">
          <a:xfrm>
            <a:off x="297765" y="1066801"/>
            <a:ext cx="14492073" cy="6439593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extBox 31"/>
          <p:cNvSpPr txBox="1"/>
          <p:nvPr/>
        </p:nvSpPr>
        <p:spPr>
          <a:xfrm>
            <a:off x="1885951" y="4063925"/>
            <a:ext cx="4188161" cy="1281219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chemeClr val="tx1"/>
            </a:solidFill>
            <a:prstDash val="dash"/>
          </a:ln>
        </p:spPr>
        <p:txBody>
          <a:bodyPr wrap="square" lIns="141068" tIns="70534" rIns="141068" bIns="70534" rtlCol="0">
            <a:spAutoFit/>
          </a:bodyPr>
          <a:lstStyle/>
          <a:p>
            <a:pPr algn="ctr"/>
            <a:r>
              <a:rPr lang="en-US" sz="3700" b="1" dirty="0"/>
              <a:t>Main Parking</a:t>
            </a:r>
          </a:p>
          <a:p>
            <a:pPr algn="ctr"/>
            <a:r>
              <a:rPr lang="en-US" sz="3700" b="1" dirty="0"/>
              <a:t>Area</a:t>
            </a:r>
          </a:p>
        </p:txBody>
      </p:sp>
      <p:cxnSp>
        <p:nvCxnSpPr>
          <p:cNvPr id="21" name="Elbow Connector 20"/>
          <p:cNvCxnSpPr/>
          <p:nvPr/>
        </p:nvCxnSpPr>
        <p:spPr>
          <a:xfrm rot="16200000" flipH="1">
            <a:off x="554118" y="2207301"/>
            <a:ext cx="3729634" cy="1448629"/>
          </a:xfrm>
          <a:prstGeom prst="bentConnector3">
            <a:avLst>
              <a:gd name="adj1" fmla="val 99926"/>
            </a:avLst>
          </a:prstGeom>
          <a:ln w="603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Straight Arrow Connector 1046"/>
          <p:cNvCxnSpPr/>
          <p:nvPr/>
        </p:nvCxnSpPr>
        <p:spPr>
          <a:xfrm flipH="1" flipV="1">
            <a:off x="1694622" y="1706881"/>
            <a:ext cx="12135678" cy="373378"/>
          </a:xfrm>
          <a:prstGeom prst="straightConnector1">
            <a:avLst/>
          </a:prstGeom>
          <a:ln w="60325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6605558" y="1280160"/>
            <a:ext cx="2286208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err="1" smtClean="0"/>
              <a:t>Westway</a:t>
            </a:r>
            <a:r>
              <a:rPr lang="en-US" b="1" dirty="0" smtClean="0"/>
              <a:t> Ave</a:t>
            </a:r>
          </a:p>
        </p:txBody>
      </p:sp>
      <p:sp>
        <p:nvSpPr>
          <p:cNvPr id="69" name="TextBox 68"/>
          <p:cNvSpPr txBox="1"/>
          <p:nvPr/>
        </p:nvSpPr>
        <p:spPr>
          <a:xfrm rot="16200000">
            <a:off x="470930" y="1793593"/>
            <a:ext cx="1717719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Perry Ave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737013" y="5315184"/>
            <a:ext cx="1685210" cy="1004220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Car Show</a:t>
            </a:r>
            <a:br>
              <a:rPr lang="en-US" b="1" dirty="0" smtClean="0"/>
            </a:br>
            <a:r>
              <a:rPr lang="en-US" b="1" dirty="0" smtClean="0"/>
              <a:t>Parking</a:t>
            </a:r>
          </a:p>
        </p:txBody>
      </p:sp>
      <p:sp>
        <p:nvSpPr>
          <p:cNvPr id="73" name="TextBox 72"/>
          <p:cNvSpPr txBox="1"/>
          <p:nvPr/>
        </p:nvSpPr>
        <p:spPr>
          <a:xfrm rot="5400000">
            <a:off x="13968903" y="3500473"/>
            <a:ext cx="1376537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Ohio St</a:t>
            </a:r>
          </a:p>
        </p:txBody>
      </p:sp>
      <p:sp>
        <p:nvSpPr>
          <p:cNvPr id="76" name="TextBox 75"/>
          <p:cNvSpPr txBox="1"/>
          <p:nvPr/>
        </p:nvSpPr>
        <p:spPr>
          <a:xfrm rot="5400000">
            <a:off x="12632178" y="4747747"/>
            <a:ext cx="876400" cy="573333"/>
          </a:xfrm>
          <a:prstGeom prst="rect">
            <a:avLst/>
          </a:prstGeom>
          <a:noFill/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XXX</a:t>
            </a:r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13578840" y="1173480"/>
            <a:ext cx="0" cy="62374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14081760" y="2240281"/>
            <a:ext cx="0" cy="469391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 rot="17647053">
            <a:off x="9684059" y="5545353"/>
            <a:ext cx="721677" cy="4348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Tent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85951" y="3414984"/>
            <a:ext cx="4188161" cy="481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lIns="141068" tIns="70534" rIns="141068" bIns="70534" rtlCol="0">
            <a:spAutoFit/>
          </a:bodyPr>
          <a:lstStyle/>
          <a:p>
            <a:r>
              <a:rPr lang="en-US" sz="2200" b="1" dirty="0"/>
              <a:t>Car Show Entry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274821" y="3660370"/>
            <a:ext cx="1615238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560884" y="3630426"/>
            <a:ext cx="2389306" cy="665666"/>
          </a:xfrm>
          <a:prstGeom prst="rect">
            <a:avLst/>
          </a:prstGeom>
          <a:solidFill>
            <a:schemeClr val="bg1"/>
          </a:solidFill>
        </p:spPr>
        <p:txBody>
          <a:bodyPr wrap="square" lIns="141068" tIns="70534" rIns="141068" bIns="70534" rtlCol="0">
            <a:spAutoFit/>
          </a:bodyPr>
          <a:lstStyle/>
          <a:p>
            <a:pPr algn="ctr"/>
            <a:r>
              <a:rPr lang="en-US" sz="1700" b="1" dirty="0"/>
              <a:t>Craft Vendors  Community Service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35591" y="4668160"/>
            <a:ext cx="2389306" cy="404056"/>
          </a:xfrm>
          <a:prstGeom prst="rect">
            <a:avLst/>
          </a:prstGeom>
          <a:solidFill>
            <a:schemeClr val="bg1"/>
          </a:solidFill>
        </p:spPr>
        <p:txBody>
          <a:bodyPr wrap="square" lIns="141068" tIns="70534" rIns="141068" bIns="70534" rtlCol="0">
            <a:spAutoFit/>
          </a:bodyPr>
          <a:lstStyle/>
          <a:p>
            <a:pPr algn="ctr"/>
            <a:r>
              <a:rPr lang="en-US" sz="1700" b="1" dirty="0"/>
              <a:t>Food Trucks</a:t>
            </a:r>
          </a:p>
        </p:txBody>
      </p:sp>
      <p:sp>
        <p:nvSpPr>
          <p:cNvPr id="22" name="TextBox 21"/>
          <p:cNvSpPr txBox="1"/>
          <p:nvPr/>
        </p:nvSpPr>
        <p:spPr>
          <a:xfrm rot="17906100">
            <a:off x="8262823" y="5067179"/>
            <a:ext cx="902048" cy="4348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Bands</a:t>
            </a:r>
          </a:p>
        </p:txBody>
      </p:sp>
      <p:sp>
        <p:nvSpPr>
          <p:cNvPr id="23" name="TextBox 22"/>
          <p:cNvSpPr txBox="1"/>
          <p:nvPr/>
        </p:nvSpPr>
        <p:spPr>
          <a:xfrm rot="1023407">
            <a:off x="6160770" y="6226924"/>
            <a:ext cx="2389306" cy="665666"/>
          </a:xfrm>
          <a:prstGeom prst="rect">
            <a:avLst/>
          </a:prstGeom>
          <a:solidFill>
            <a:schemeClr val="bg1"/>
          </a:solidFill>
        </p:spPr>
        <p:txBody>
          <a:bodyPr wrap="square" lIns="141068" tIns="70534" rIns="141068" bIns="70534" rtlCol="0">
            <a:spAutoFit/>
          </a:bodyPr>
          <a:lstStyle/>
          <a:p>
            <a:pPr algn="ctr"/>
            <a:r>
              <a:rPr lang="en-US" sz="1700" b="1" dirty="0"/>
              <a:t>Kids Activities &amp; </a:t>
            </a:r>
            <a:r>
              <a:rPr lang="en-US" sz="1700" b="1" dirty="0" err="1"/>
              <a:t>Bouncies</a:t>
            </a:r>
            <a:endParaRPr lang="en-US" sz="1700" b="1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9681211" y="4406767"/>
            <a:ext cx="377191" cy="389666"/>
          </a:xfrm>
          <a:prstGeom prst="line">
            <a:avLst/>
          </a:prstGeom>
          <a:ln w="349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9555481" y="3991140"/>
            <a:ext cx="651585" cy="194834"/>
          </a:xfrm>
          <a:prstGeom prst="line">
            <a:avLst/>
          </a:prstGeom>
          <a:ln w="14287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074112" y="5227320"/>
            <a:ext cx="463850" cy="74676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526280" y="3873730"/>
            <a:ext cx="1615238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3802111">
            <a:off x="5611785" y="5318839"/>
            <a:ext cx="982070" cy="434833"/>
          </a:xfrm>
          <a:prstGeom prst="rect">
            <a:avLst/>
          </a:prstGeom>
          <a:noFill/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To Fest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7765" y="9064823"/>
            <a:ext cx="628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11x17</a:t>
            </a:r>
            <a:endParaRPr lang="en-US" sz="105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Festival Grounds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50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95</Words>
  <Application>Microsoft Office PowerPoint</Application>
  <PresentationFormat>Custom</PresentationFormat>
  <Paragraphs>56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jakenetadmin@yahoo.com</dc:creator>
  <cp:lastModifiedBy>jakenetadmin@yahoo.com</cp:lastModifiedBy>
  <cp:revision>26</cp:revision>
  <cp:lastPrinted>2025-08-09T20:23:38Z</cp:lastPrinted>
  <dcterms:created xsi:type="dcterms:W3CDTF">2025-08-07T20:25:43Z</dcterms:created>
  <dcterms:modified xsi:type="dcterms:W3CDTF">2025-08-09T20:35:20Z</dcterms:modified>
</cp:coreProperties>
</file>