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2" r:id="rId2"/>
    <p:sldId id="258" r:id="rId3"/>
    <p:sldId id="263" r:id="rId4"/>
    <p:sldId id="256" r:id="rId5"/>
    <p:sldId id="257" r:id="rId6"/>
  </p:sldIdLst>
  <p:sldSz cx="15087600" cy="9601200"/>
  <p:notesSz cx="14782800" cy="9296400"/>
  <p:defaultTextStyle>
    <a:defPPr>
      <a:defRPr lang="en-US"/>
    </a:defPPr>
    <a:lvl1pPr marL="0" algn="l" defTabSz="141068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5341" algn="l" defTabSz="141068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10681" algn="l" defTabSz="141068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6022" algn="l" defTabSz="141068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21363" algn="l" defTabSz="141068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6703" algn="l" defTabSz="141068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32044" algn="l" defTabSz="141068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37385" algn="l" defTabSz="141068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42724" algn="l" defTabSz="1410681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60" d="100"/>
          <a:sy n="60" d="100"/>
        </p:scale>
        <p:origin x="-222" y="216"/>
      </p:cViewPr>
      <p:guideLst>
        <p:guide orient="horz" pos="3024"/>
        <p:guide pos="47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6406890" cy="465242"/>
          </a:xfrm>
          <a:prstGeom prst="rect">
            <a:avLst/>
          </a:prstGeom>
        </p:spPr>
        <p:txBody>
          <a:bodyPr vert="horz" lIns="135014" tIns="67507" rIns="135014" bIns="67507" rtlCol="0"/>
          <a:lstStyle>
            <a:lvl1pPr algn="l">
              <a:defRPr sz="18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8373387" y="0"/>
            <a:ext cx="6406890" cy="465242"/>
          </a:xfrm>
          <a:prstGeom prst="rect">
            <a:avLst/>
          </a:prstGeom>
        </p:spPr>
        <p:txBody>
          <a:bodyPr vert="horz" lIns="135014" tIns="67507" rIns="135014" bIns="67507" rtlCol="0"/>
          <a:lstStyle>
            <a:lvl1pPr algn="r">
              <a:defRPr sz="1800"/>
            </a:lvl1pPr>
          </a:lstStyle>
          <a:p>
            <a:fld id="{0CD12444-0C29-4ED6-9289-A26A56EA45DE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652963" y="696913"/>
            <a:ext cx="54768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5014" tIns="67507" rIns="135014" bIns="6750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479290" y="4416634"/>
            <a:ext cx="11824220" cy="4182960"/>
          </a:xfrm>
          <a:prstGeom prst="rect">
            <a:avLst/>
          </a:prstGeom>
        </p:spPr>
        <p:txBody>
          <a:bodyPr vert="horz" lIns="135014" tIns="67507" rIns="135014" bIns="6750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29054"/>
            <a:ext cx="6406890" cy="465242"/>
          </a:xfrm>
          <a:prstGeom prst="rect">
            <a:avLst/>
          </a:prstGeom>
        </p:spPr>
        <p:txBody>
          <a:bodyPr vert="horz" lIns="135014" tIns="67507" rIns="135014" bIns="67507" rtlCol="0" anchor="b"/>
          <a:lstStyle>
            <a:lvl1pPr algn="l">
              <a:defRPr sz="18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8373387" y="8829054"/>
            <a:ext cx="6406890" cy="465242"/>
          </a:xfrm>
          <a:prstGeom prst="rect">
            <a:avLst/>
          </a:prstGeom>
        </p:spPr>
        <p:txBody>
          <a:bodyPr vert="horz" lIns="135014" tIns="67507" rIns="135014" bIns="67507" rtlCol="0" anchor="b"/>
          <a:lstStyle>
            <a:lvl1pPr algn="r">
              <a:defRPr sz="1800"/>
            </a:lvl1pPr>
          </a:lstStyle>
          <a:p>
            <a:fld id="{FF9F0B3A-8D19-4605-8467-55CB5C3C0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272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1068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05341" algn="l" defTabSz="141068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10681" algn="l" defTabSz="141068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16022" algn="l" defTabSz="141068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821363" algn="l" defTabSz="141068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526703" algn="l" defTabSz="141068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232044" algn="l" defTabSz="141068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937385" algn="l" defTabSz="141068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642724" algn="l" defTabSz="141068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652963" y="696913"/>
            <a:ext cx="5476875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F0B3A-8D19-4605-8467-55CB5C3C0F8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534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652963" y="696913"/>
            <a:ext cx="5476875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F0B3A-8D19-4605-8467-55CB5C3C0F8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539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652963" y="696913"/>
            <a:ext cx="5476875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F0B3A-8D19-4605-8467-55CB5C3C0F8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539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1571" y="2982595"/>
            <a:ext cx="12824460" cy="20580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3140" y="5440680"/>
            <a:ext cx="105613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053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106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160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821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526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232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93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642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54FA-2C12-4D26-B89C-EC4ADF8FA678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5F1AD-C82F-4922-A86D-B718A904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217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54FA-2C12-4D26-B89C-EC4ADF8FA678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5F1AD-C82F-4922-A86D-B718A904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810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1817" y="6169661"/>
            <a:ext cx="12824460" cy="1906905"/>
          </a:xfrm>
        </p:spPr>
        <p:txBody>
          <a:bodyPr anchor="t"/>
          <a:lstStyle>
            <a:lvl1pPr algn="l">
              <a:defRPr sz="61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1817" y="4069399"/>
            <a:ext cx="12824460" cy="2100262"/>
          </a:xfrm>
        </p:spPr>
        <p:txBody>
          <a:bodyPr anchor="b"/>
          <a:lstStyle>
            <a:lvl1pPr marL="0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1pPr>
            <a:lvl2pPr marL="705341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41068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116022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821363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526703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232044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493738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642724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54FA-2C12-4D26-B89C-EC4ADF8FA678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5F1AD-C82F-4922-A86D-B718A904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185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381" y="2240281"/>
            <a:ext cx="6663690" cy="6336348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69531" y="2240281"/>
            <a:ext cx="6663690" cy="6336348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54FA-2C12-4D26-B89C-EC4ADF8FA678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5F1AD-C82F-4922-A86D-B718A904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113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0" y="2149159"/>
            <a:ext cx="6666310" cy="895666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05341" indent="0">
              <a:buNone/>
              <a:defRPr sz="3100" b="1"/>
            </a:lvl2pPr>
            <a:lvl3pPr marL="1410681" indent="0">
              <a:buNone/>
              <a:defRPr sz="2800" b="1"/>
            </a:lvl3pPr>
            <a:lvl4pPr marL="2116022" indent="0">
              <a:buNone/>
              <a:defRPr sz="2400" b="1"/>
            </a:lvl4pPr>
            <a:lvl5pPr marL="2821363" indent="0">
              <a:buNone/>
              <a:defRPr sz="2400" b="1"/>
            </a:lvl5pPr>
            <a:lvl6pPr marL="3526703" indent="0">
              <a:buNone/>
              <a:defRPr sz="2400" b="1"/>
            </a:lvl6pPr>
            <a:lvl7pPr marL="4232044" indent="0">
              <a:buNone/>
              <a:defRPr sz="2400" b="1"/>
            </a:lvl7pPr>
            <a:lvl8pPr marL="4937385" indent="0">
              <a:buNone/>
              <a:defRPr sz="2400" b="1"/>
            </a:lvl8pPr>
            <a:lvl9pPr marL="5642724" indent="0">
              <a:buNone/>
              <a:defRPr sz="2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80" y="3044825"/>
            <a:ext cx="6666310" cy="5531803"/>
          </a:xfr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64292" y="2149159"/>
            <a:ext cx="6668929" cy="895666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05341" indent="0">
              <a:buNone/>
              <a:defRPr sz="3100" b="1"/>
            </a:lvl2pPr>
            <a:lvl3pPr marL="1410681" indent="0">
              <a:buNone/>
              <a:defRPr sz="2800" b="1"/>
            </a:lvl3pPr>
            <a:lvl4pPr marL="2116022" indent="0">
              <a:buNone/>
              <a:defRPr sz="2400" b="1"/>
            </a:lvl4pPr>
            <a:lvl5pPr marL="2821363" indent="0">
              <a:buNone/>
              <a:defRPr sz="2400" b="1"/>
            </a:lvl5pPr>
            <a:lvl6pPr marL="3526703" indent="0">
              <a:buNone/>
              <a:defRPr sz="2400" b="1"/>
            </a:lvl6pPr>
            <a:lvl7pPr marL="4232044" indent="0">
              <a:buNone/>
              <a:defRPr sz="2400" b="1"/>
            </a:lvl7pPr>
            <a:lvl8pPr marL="4937385" indent="0">
              <a:buNone/>
              <a:defRPr sz="2400" b="1"/>
            </a:lvl8pPr>
            <a:lvl9pPr marL="5642724" indent="0">
              <a:buNone/>
              <a:defRPr sz="2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64292" y="3044825"/>
            <a:ext cx="6668929" cy="5531803"/>
          </a:xfr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54FA-2C12-4D26-B89C-EC4ADF8FA678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5F1AD-C82F-4922-A86D-B718A904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126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54FA-2C12-4D26-B89C-EC4ADF8FA678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5F1AD-C82F-4922-A86D-B718A904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592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54FA-2C12-4D26-B89C-EC4ADF8FA678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5F1AD-C82F-4922-A86D-B718A904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9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81" y="382270"/>
            <a:ext cx="4963717" cy="1626870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8833" y="382271"/>
            <a:ext cx="8434387" cy="8194358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4381" y="2009141"/>
            <a:ext cx="4963717" cy="6567488"/>
          </a:xfrm>
        </p:spPr>
        <p:txBody>
          <a:bodyPr/>
          <a:lstStyle>
            <a:lvl1pPr marL="0" indent="0">
              <a:buNone/>
              <a:defRPr sz="2200"/>
            </a:lvl1pPr>
            <a:lvl2pPr marL="705341" indent="0">
              <a:buNone/>
              <a:defRPr sz="1900"/>
            </a:lvl2pPr>
            <a:lvl3pPr marL="1410681" indent="0">
              <a:buNone/>
              <a:defRPr sz="1500"/>
            </a:lvl3pPr>
            <a:lvl4pPr marL="2116022" indent="0">
              <a:buNone/>
              <a:defRPr sz="1400"/>
            </a:lvl4pPr>
            <a:lvl5pPr marL="2821363" indent="0">
              <a:buNone/>
              <a:defRPr sz="1400"/>
            </a:lvl5pPr>
            <a:lvl6pPr marL="3526703" indent="0">
              <a:buNone/>
              <a:defRPr sz="1400"/>
            </a:lvl6pPr>
            <a:lvl7pPr marL="4232044" indent="0">
              <a:buNone/>
              <a:defRPr sz="1400"/>
            </a:lvl7pPr>
            <a:lvl8pPr marL="4937385" indent="0">
              <a:buNone/>
              <a:defRPr sz="1400"/>
            </a:lvl8pPr>
            <a:lvl9pPr marL="564272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54FA-2C12-4D26-B89C-EC4ADF8FA678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5F1AD-C82F-4922-A86D-B718A904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619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7275" y="6720839"/>
            <a:ext cx="9052560" cy="793434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57275" y="857885"/>
            <a:ext cx="9052560" cy="5760720"/>
          </a:xfrm>
        </p:spPr>
        <p:txBody>
          <a:bodyPr/>
          <a:lstStyle>
            <a:lvl1pPr marL="0" indent="0">
              <a:buNone/>
              <a:defRPr sz="5000"/>
            </a:lvl1pPr>
            <a:lvl2pPr marL="705341" indent="0">
              <a:buNone/>
              <a:defRPr sz="4300"/>
            </a:lvl2pPr>
            <a:lvl3pPr marL="1410681" indent="0">
              <a:buNone/>
              <a:defRPr sz="3700"/>
            </a:lvl3pPr>
            <a:lvl4pPr marL="2116022" indent="0">
              <a:buNone/>
              <a:defRPr sz="3100"/>
            </a:lvl4pPr>
            <a:lvl5pPr marL="2821363" indent="0">
              <a:buNone/>
              <a:defRPr sz="3100"/>
            </a:lvl5pPr>
            <a:lvl6pPr marL="3526703" indent="0">
              <a:buNone/>
              <a:defRPr sz="3100"/>
            </a:lvl6pPr>
            <a:lvl7pPr marL="4232044" indent="0">
              <a:buNone/>
              <a:defRPr sz="3100"/>
            </a:lvl7pPr>
            <a:lvl8pPr marL="4937385" indent="0">
              <a:buNone/>
              <a:defRPr sz="3100"/>
            </a:lvl8pPr>
            <a:lvl9pPr marL="5642724" indent="0">
              <a:buNone/>
              <a:defRPr sz="31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57275" y="7514274"/>
            <a:ext cx="9052560" cy="1126806"/>
          </a:xfrm>
        </p:spPr>
        <p:txBody>
          <a:bodyPr/>
          <a:lstStyle>
            <a:lvl1pPr marL="0" indent="0">
              <a:buNone/>
              <a:defRPr sz="2200"/>
            </a:lvl1pPr>
            <a:lvl2pPr marL="705341" indent="0">
              <a:buNone/>
              <a:defRPr sz="1900"/>
            </a:lvl2pPr>
            <a:lvl3pPr marL="1410681" indent="0">
              <a:buNone/>
              <a:defRPr sz="1500"/>
            </a:lvl3pPr>
            <a:lvl4pPr marL="2116022" indent="0">
              <a:buNone/>
              <a:defRPr sz="1400"/>
            </a:lvl4pPr>
            <a:lvl5pPr marL="2821363" indent="0">
              <a:buNone/>
              <a:defRPr sz="1400"/>
            </a:lvl5pPr>
            <a:lvl6pPr marL="3526703" indent="0">
              <a:buNone/>
              <a:defRPr sz="1400"/>
            </a:lvl6pPr>
            <a:lvl7pPr marL="4232044" indent="0">
              <a:buNone/>
              <a:defRPr sz="1400"/>
            </a:lvl7pPr>
            <a:lvl8pPr marL="4937385" indent="0">
              <a:buNone/>
              <a:defRPr sz="1400"/>
            </a:lvl8pPr>
            <a:lvl9pPr marL="564272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54FA-2C12-4D26-B89C-EC4ADF8FA678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5F1AD-C82F-4922-A86D-B718A904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008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54FA-2C12-4D26-B89C-EC4ADF8FA678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5F1AD-C82F-4922-A86D-B718A904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926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38510" y="384494"/>
            <a:ext cx="3394711" cy="81921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381" y="384494"/>
            <a:ext cx="9932670" cy="819213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54FA-2C12-4D26-B89C-EC4ADF8FA678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5F1AD-C82F-4922-A86D-B718A904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025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4380" y="384493"/>
            <a:ext cx="13578840" cy="1600201"/>
          </a:xfrm>
          <a:prstGeom prst="rect">
            <a:avLst/>
          </a:prstGeom>
        </p:spPr>
        <p:txBody>
          <a:bodyPr vert="horz" lIns="141068" tIns="70534" rIns="141068" bIns="7053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0" y="2240281"/>
            <a:ext cx="13578840" cy="6336348"/>
          </a:xfrm>
          <a:prstGeom prst="rect">
            <a:avLst/>
          </a:prstGeom>
        </p:spPr>
        <p:txBody>
          <a:bodyPr vert="horz" lIns="141068" tIns="70534" rIns="141068" bIns="7053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4381" y="8898891"/>
            <a:ext cx="3520440" cy="511175"/>
          </a:xfrm>
          <a:prstGeom prst="rect">
            <a:avLst/>
          </a:prstGeom>
        </p:spPr>
        <p:txBody>
          <a:bodyPr vert="horz" lIns="141068" tIns="70534" rIns="141068" bIns="70534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5B54FA-2C12-4D26-B89C-EC4ADF8FA678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54930" y="8898891"/>
            <a:ext cx="4777740" cy="511175"/>
          </a:xfrm>
          <a:prstGeom prst="rect">
            <a:avLst/>
          </a:prstGeom>
        </p:spPr>
        <p:txBody>
          <a:bodyPr vert="horz" lIns="141068" tIns="70534" rIns="141068" bIns="70534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12780" y="8898891"/>
            <a:ext cx="3520440" cy="511175"/>
          </a:xfrm>
          <a:prstGeom prst="rect">
            <a:avLst/>
          </a:prstGeom>
        </p:spPr>
        <p:txBody>
          <a:bodyPr vert="horz" lIns="141068" tIns="70534" rIns="141068" bIns="70534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5F1AD-C82F-4922-A86D-B718A904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98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10681" rtl="0" eaLnBrk="1" latinLnBrk="0" hangingPunct="1">
        <a:spcBef>
          <a:spcPct val="0"/>
        </a:spcBef>
        <a:buNone/>
        <a:defRPr sz="6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9006" indent="-529006" algn="l" defTabSz="1410681" rtl="0" eaLnBrk="1" latinLnBrk="0" hangingPunct="1">
        <a:spcBef>
          <a:spcPct val="20000"/>
        </a:spcBef>
        <a:buFont typeface="Arial" pitchFamily="34" charset="0"/>
        <a:buChar char="•"/>
        <a:defRPr sz="5000" kern="1200">
          <a:solidFill>
            <a:schemeClr val="tx1"/>
          </a:solidFill>
          <a:latin typeface="+mn-lt"/>
          <a:ea typeface="+mn-ea"/>
          <a:cs typeface="+mn-cs"/>
        </a:defRPr>
      </a:lvl1pPr>
      <a:lvl2pPr marL="1146178" indent="-440837" algn="l" defTabSz="1410681" rtl="0" eaLnBrk="1" latinLnBrk="0" hangingPunct="1">
        <a:spcBef>
          <a:spcPct val="20000"/>
        </a:spcBef>
        <a:buFont typeface="Arial" pitchFamily="34" charset="0"/>
        <a:buChar char="–"/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1763352" indent="-352670" algn="l" defTabSz="1410681" rtl="0" eaLnBrk="1" latinLnBrk="0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468692" indent="-352670" algn="l" defTabSz="1410681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174033" indent="-352670" algn="l" defTabSz="1410681" rtl="0" eaLnBrk="1" latinLnBrk="0" hangingPunct="1">
        <a:spcBef>
          <a:spcPct val="20000"/>
        </a:spcBef>
        <a:buFont typeface="Arial" pitchFamily="34" charset="0"/>
        <a:buChar char="»"/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3879374" indent="-352670" algn="l" defTabSz="1410681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584714" indent="-352670" algn="l" defTabSz="1410681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290055" indent="-352670" algn="l" defTabSz="1410681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5995396" indent="-352670" algn="l" defTabSz="1410681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1068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5341" algn="l" defTabSz="141068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10681" algn="l" defTabSz="141068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6022" algn="l" defTabSz="141068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21363" algn="l" defTabSz="141068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6703" algn="l" defTabSz="141068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32044" algn="l" defTabSz="141068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37385" algn="l" defTabSz="141068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42724" algn="l" defTabSz="141068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5" t="20329" r="8360" b="4526"/>
          <a:stretch/>
        </p:blipFill>
        <p:spPr bwMode="auto">
          <a:xfrm>
            <a:off x="297765" y="1066801"/>
            <a:ext cx="14492073" cy="6439593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TextBox 31"/>
          <p:cNvSpPr txBox="1"/>
          <p:nvPr/>
        </p:nvSpPr>
        <p:spPr>
          <a:xfrm>
            <a:off x="1885951" y="4063925"/>
            <a:ext cx="4188161" cy="1281219"/>
          </a:xfrm>
          <a:prstGeom prst="rect">
            <a:avLst/>
          </a:prstGeom>
          <a:solidFill>
            <a:schemeClr val="bg1">
              <a:lumMod val="95000"/>
            </a:schemeClr>
          </a:solidFill>
          <a:ln w="44450">
            <a:solidFill>
              <a:schemeClr val="tx1"/>
            </a:solidFill>
            <a:prstDash val="dash"/>
          </a:ln>
        </p:spPr>
        <p:txBody>
          <a:bodyPr wrap="square" lIns="141068" tIns="70534" rIns="141068" bIns="70534" rtlCol="0">
            <a:spAutoFit/>
          </a:bodyPr>
          <a:lstStyle/>
          <a:p>
            <a:pPr algn="ctr"/>
            <a:r>
              <a:rPr lang="en-US" sz="3700" b="1" dirty="0"/>
              <a:t>Main Parking</a:t>
            </a:r>
          </a:p>
          <a:p>
            <a:pPr algn="ctr"/>
            <a:r>
              <a:rPr lang="en-US" sz="3700" b="1" dirty="0"/>
              <a:t>Area</a:t>
            </a:r>
          </a:p>
        </p:txBody>
      </p:sp>
      <p:cxnSp>
        <p:nvCxnSpPr>
          <p:cNvPr id="21" name="Elbow Connector 20"/>
          <p:cNvCxnSpPr/>
          <p:nvPr/>
        </p:nvCxnSpPr>
        <p:spPr>
          <a:xfrm rot="16200000" flipH="1">
            <a:off x="554118" y="2207301"/>
            <a:ext cx="3729634" cy="1448629"/>
          </a:xfrm>
          <a:prstGeom prst="bentConnector3">
            <a:avLst>
              <a:gd name="adj1" fmla="val 99926"/>
            </a:avLst>
          </a:prstGeom>
          <a:ln w="603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7" name="Straight Arrow Connector 1046"/>
          <p:cNvCxnSpPr/>
          <p:nvPr/>
        </p:nvCxnSpPr>
        <p:spPr>
          <a:xfrm flipH="1" flipV="1">
            <a:off x="1694622" y="1706881"/>
            <a:ext cx="12135678" cy="373378"/>
          </a:xfrm>
          <a:prstGeom prst="straightConnector1">
            <a:avLst/>
          </a:prstGeom>
          <a:ln w="60325">
            <a:solidFill>
              <a:schemeClr val="tx1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6605558" y="1280160"/>
            <a:ext cx="2286208" cy="573333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err="1" smtClean="0"/>
              <a:t>Westway</a:t>
            </a:r>
            <a:r>
              <a:rPr lang="en-US" b="1" dirty="0" smtClean="0"/>
              <a:t> Ave</a:t>
            </a:r>
          </a:p>
        </p:txBody>
      </p:sp>
      <p:sp>
        <p:nvSpPr>
          <p:cNvPr id="69" name="TextBox 68"/>
          <p:cNvSpPr txBox="1"/>
          <p:nvPr/>
        </p:nvSpPr>
        <p:spPr>
          <a:xfrm rot="16200000">
            <a:off x="470930" y="1793593"/>
            <a:ext cx="1717719" cy="573333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smtClean="0"/>
              <a:t>Perry Ave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0737013" y="5315184"/>
            <a:ext cx="1685210" cy="1004220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smtClean="0"/>
              <a:t>Car Show</a:t>
            </a:r>
            <a:br>
              <a:rPr lang="en-US" b="1" dirty="0" smtClean="0"/>
            </a:br>
            <a:r>
              <a:rPr lang="en-US" b="1" dirty="0" smtClean="0"/>
              <a:t>Parking</a:t>
            </a:r>
          </a:p>
        </p:txBody>
      </p:sp>
      <p:sp>
        <p:nvSpPr>
          <p:cNvPr id="73" name="TextBox 72"/>
          <p:cNvSpPr txBox="1"/>
          <p:nvPr/>
        </p:nvSpPr>
        <p:spPr>
          <a:xfrm rot="5400000">
            <a:off x="13968903" y="3500473"/>
            <a:ext cx="1376537" cy="573333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smtClean="0"/>
              <a:t>Ohio St</a:t>
            </a:r>
          </a:p>
        </p:txBody>
      </p:sp>
      <p:sp>
        <p:nvSpPr>
          <p:cNvPr id="76" name="TextBox 75"/>
          <p:cNvSpPr txBox="1"/>
          <p:nvPr/>
        </p:nvSpPr>
        <p:spPr>
          <a:xfrm rot="5400000">
            <a:off x="12632178" y="4747747"/>
            <a:ext cx="876400" cy="573333"/>
          </a:xfrm>
          <a:prstGeom prst="rect">
            <a:avLst/>
          </a:prstGeom>
          <a:noFill/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smtClean="0"/>
              <a:t>XXX</a:t>
            </a:r>
          </a:p>
        </p:txBody>
      </p:sp>
      <p:cxnSp>
        <p:nvCxnSpPr>
          <p:cNvPr id="85" name="Straight Arrow Connector 84"/>
          <p:cNvCxnSpPr/>
          <p:nvPr/>
        </p:nvCxnSpPr>
        <p:spPr>
          <a:xfrm>
            <a:off x="13578840" y="1173480"/>
            <a:ext cx="0" cy="62374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V="1">
            <a:off x="14081760" y="2240281"/>
            <a:ext cx="0" cy="469391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 rot="17647053">
            <a:off x="9684059" y="5545353"/>
            <a:ext cx="721677" cy="434833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sz="1900" b="1" dirty="0"/>
              <a:t>Tent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85951" y="3414984"/>
            <a:ext cx="4188161" cy="481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txBody>
          <a:bodyPr wrap="square" lIns="141068" tIns="70534" rIns="141068" bIns="70534" rtlCol="0">
            <a:spAutoFit/>
          </a:bodyPr>
          <a:lstStyle/>
          <a:p>
            <a:r>
              <a:rPr lang="en-US" sz="2200" b="1" dirty="0"/>
              <a:t>Car Show Entry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4274821" y="3660370"/>
            <a:ext cx="1615238" cy="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560884" y="3630426"/>
            <a:ext cx="2389306" cy="665666"/>
          </a:xfrm>
          <a:prstGeom prst="rect">
            <a:avLst/>
          </a:prstGeom>
          <a:solidFill>
            <a:schemeClr val="bg1"/>
          </a:solidFill>
        </p:spPr>
        <p:txBody>
          <a:bodyPr wrap="square" lIns="141068" tIns="70534" rIns="141068" bIns="70534" rtlCol="0">
            <a:spAutoFit/>
          </a:bodyPr>
          <a:lstStyle/>
          <a:p>
            <a:pPr algn="ctr"/>
            <a:r>
              <a:rPr lang="en-US" sz="1700" b="1" dirty="0"/>
              <a:t>Craft Vendors  Community Service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435591" y="4668160"/>
            <a:ext cx="2389306" cy="404056"/>
          </a:xfrm>
          <a:prstGeom prst="rect">
            <a:avLst/>
          </a:prstGeom>
          <a:solidFill>
            <a:schemeClr val="bg1"/>
          </a:solidFill>
        </p:spPr>
        <p:txBody>
          <a:bodyPr wrap="square" lIns="141068" tIns="70534" rIns="141068" bIns="70534" rtlCol="0">
            <a:spAutoFit/>
          </a:bodyPr>
          <a:lstStyle/>
          <a:p>
            <a:pPr algn="ctr"/>
            <a:r>
              <a:rPr lang="en-US" sz="1700" b="1" dirty="0"/>
              <a:t>Food Trucks</a:t>
            </a:r>
          </a:p>
        </p:txBody>
      </p:sp>
      <p:sp>
        <p:nvSpPr>
          <p:cNvPr id="22" name="TextBox 21"/>
          <p:cNvSpPr txBox="1"/>
          <p:nvPr/>
        </p:nvSpPr>
        <p:spPr>
          <a:xfrm rot="17906100">
            <a:off x="8262823" y="5067179"/>
            <a:ext cx="902048" cy="434833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sz="1900" b="1" dirty="0"/>
              <a:t>Bands</a:t>
            </a:r>
          </a:p>
        </p:txBody>
      </p:sp>
      <p:sp>
        <p:nvSpPr>
          <p:cNvPr id="23" name="TextBox 22"/>
          <p:cNvSpPr txBox="1"/>
          <p:nvPr/>
        </p:nvSpPr>
        <p:spPr>
          <a:xfrm rot="1023407">
            <a:off x="6160770" y="6226924"/>
            <a:ext cx="2389306" cy="665666"/>
          </a:xfrm>
          <a:prstGeom prst="rect">
            <a:avLst/>
          </a:prstGeom>
          <a:solidFill>
            <a:schemeClr val="bg1"/>
          </a:solidFill>
        </p:spPr>
        <p:txBody>
          <a:bodyPr wrap="square" lIns="141068" tIns="70534" rIns="141068" bIns="70534" rtlCol="0">
            <a:spAutoFit/>
          </a:bodyPr>
          <a:lstStyle/>
          <a:p>
            <a:pPr algn="ctr"/>
            <a:r>
              <a:rPr lang="en-US" sz="1700" b="1" dirty="0"/>
              <a:t>Kids Activities &amp; </a:t>
            </a:r>
            <a:r>
              <a:rPr lang="en-US" sz="1700" b="1" dirty="0" err="1"/>
              <a:t>Bouncies</a:t>
            </a:r>
            <a:endParaRPr lang="en-US" sz="1700" b="1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9681211" y="4406767"/>
            <a:ext cx="377191" cy="389666"/>
          </a:xfrm>
          <a:prstGeom prst="line">
            <a:avLst/>
          </a:prstGeom>
          <a:ln w="3492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9555481" y="3991140"/>
            <a:ext cx="651585" cy="194834"/>
          </a:xfrm>
          <a:prstGeom prst="line">
            <a:avLst/>
          </a:prstGeom>
          <a:ln w="142875" cmpd="dbl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074112" y="5227320"/>
            <a:ext cx="463850" cy="74676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526280" y="3873730"/>
            <a:ext cx="1615238" cy="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 rot="3802111">
            <a:off x="5611785" y="5318839"/>
            <a:ext cx="982070" cy="434833"/>
          </a:xfrm>
          <a:prstGeom prst="rect">
            <a:avLst/>
          </a:prstGeom>
          <a:noFill/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sz="1900" b="1" dirty="0"/>
              <a:t>To Fest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97765" y="9064823"/>
            <a:ext cx="6286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11x17</a:t>
            </a:r>
            <a:endParaRPr lang="en-US" sz="1050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Festival Grounds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50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5" t="20329" r="8360" b="4526"/>
          <a:stretch/>
        </p:blipFill>
        <p:spPr bwMode="auto">
          <a:xfrm>
            <a:off x="297765" y="1066801"/>
            <a:ext cx="14492073" cy="643959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" name="Elbow Connector 20"/>
          <p:cNvCxnSpPr/>
          <p:nvPr/>
        </p:nvCxnSpPr>
        <p:spPr>
          <a:xfrm rot="16200000" flipH="1">
            <a:off x="980244" y="1781175"/>
            <a:ext cx="2560323" cy="1131572"/>
          </a:xfrm>
          <a:prstGeom prst="bentConnector3">
            <a:avLst>
              <a:gd name="adj1" fmla="val 100000"/>
            </a:avLst>
          </a:prstGeom>
          <a:ln w="476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7" name="Straight Arrow Connector 1046"/>
          <p:cNvCxnSpPr/>
          <p:nvPr/>
        </p:nvCxnSpPr>
        <p:spPr>
          <a:xfrm flipH="1" flipV="1">
            <a:off x="1694622" y="1706881"/>
            <a:ext cx="12135678" cy="373378"/>
          </a:xfrm>
          <a:prstGeom prst="straightConnector1">
            <a:avLst/>
          </a:prstGeom>
          <a:ln w="47625">
            <a:solidFill>
              <a:schemeClr val="tx1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2766060" y="3627120"/>
            <a:ext cx="4214687" cy="320041"/>
          </a:xfrm>
          <a:prstGeom prst="straightConnector1">
            <a:avLst/>
          </a:prstGeom>
          <a:ln w="476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190321" y="3840481"/>
            <a:ext cx="2009466" cy="2296882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smtClean="0"/>
              <a:t>Follow</a:t>
            </a:r>
            <a:br>
              <a:rPr lang="en-US" b="1" dirty="0" smtClean="0"/>
            </a:br>
            <a:r>
              <a:rPr lang="en-US" b="1" dirty="0" smtClean="0"/>
              <a:t>‘Show Cars’</a:t>
            </a:r>
            <a:br>
              <a:rPr lang="en-US" b="1" dirty="0" smtClean="0"/>
            </a:br>
            <a:r>
              <a:rPr lang="en-US" b="1" dirty="0" smtClean="0"/>
              <a:t>Signs</a:t>
            </a:r>
          </a:p>
          <a:p>
            <a:pPr algn="ctr"/>
            <a:r>
              <a:rPr lang="en-US" b="1" dirty="0" smtClean="0"/>
              <a:t>&amp;</a:t>
            </a:r>
          </a:p>
          <a:p>
            <a:pPr algn="ctr"/>
            <a:r>
              <a:rPr lang="en-US" b="1" dirty="0" smtClean="0"/>
              <a:t>Cones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605558" y="1280160"/>
            <a:ext cx="2286208" cy="573333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err="1" smtClean="0"/>
              <a:t>Westway</a:t>
            </a:r>
            <a:r>
              <a:rPr lang="en-US" b="1" dirty="0" smtClean="0"/>
              <a:t> Ave</a:t>
            </a:r>
          </a:p>
        </p:txBody>
      </p:sp>
      <p:sp>
        <p:nvSpPr>
          <p:cNvPr id="69" name="TextBox 68"/>
          <p:cNvSpPr txBox="1"/>
          <p:nvPr/>
        </p:nvSpPr>
        <p:spPr>
          <a:xfrm rot="16200000">
            <a:off x="470930" y="1793593"/>
            <a:ext cx="1717719" cy="573333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smtClean="0"/>
              <a:t>Perry Ave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0737013" y="5315184"/>
            <a:ext cx="1685210" cy="1004220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smtClean="0"/>
              <a:t>Car Show</a:t>
            </a:r>
            <a:br>
              <a:rPr lang="en-US" b="1" dirty="0" smtClean="0"/>
            </a:br>
            <a:r>
              <a:rPr lang="en-US" b="1" dirty="0" smtClean="0"/>
              <a:t>Parking</a:t>
            </a:r>
          </a:p>
        </p:txBody>
      </p:sp>
      <p:sp>
        <p:nvSpPr>
          <p:cNvPr id="73" name="TextBox 72"/>
          <p:cNvSpPr txBox="1"/>
          <p:nvPr/>
        </p:nvSpPr>
        <p:spPr>
          <a:xfrm rot="5400000">
            <a:off x="13968903" y="3500473"/>
            <a:ext cx="1376537" cy="573333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smtClean="0"/>
              <a:t>Ohio St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1547384" y="4796433"/>
            <a:ext cx="1488298" cy="481000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sz="2200" b="1" dirty="0"/>
              <a:t>NO ENTRY</a:t>
            </a:r>
          </a:p>
        </p:txBody>
      </p:sp>
      <p:sp>
        <p:nvSpPr>
          <p:cNvPr id="76" name="TextBox 75"/>
          <p:cNvSpPr txBox="1"/>
          <p:nvPr/>
        </p:nvSpPr>
        <p:spPr>
          <a:xfrm rot="5400000">
            <a:off x="12710211" y="4747747"/>
            <a:ext cx="876400" cy="573333"/>
          </a:xfrm>
          <a:prstGeom prst="rect">
            <a:avLst/>
          </a:prstGeom>
          <a:noFill/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smtClean="0"/>
              <a:t>XXX</a:t>
            </a:r>
          </a:p>
        </p:txBody>
      </p:sp>
      <p:cxnSp>
        <p:nvCxnSpPr>
          <p:cNvPr id="77" name="Straight Arrow Connector 76"/>
          <p:cNvCxnSpPr>
            <a:stCxn id="4" idx="2"/>
          </p:cNvCxnSpPr>
          <p:nvPr/>
        </p:nvCxnSpPr>
        <p:spPr>
          <a:xfrm>
            <a:off x="9903300" y="4137454"/>
            <a:ext cx="783752" cy="1177729"/>
          </a:xfrm>
          <a:prstGeom prst="straightConnector1">
            <a:avLst/>
          </a:prstGeom>
          <a:ln w="476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>
            <a:off x="13578840" y="1173480"/>
            <a:ext cx="0" cy="62374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V="1">
            <a:off x="14081760" y="2240281"/>
            <a:ext cx="0" cy="469391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 rot="16200000">
            <a:off x="9846228" y="5545353"/>
            <a:ext cx="721677" cy="434833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sz="1900" b="1" dirty="0"/>
              <a:t>Tent</a:t>
            </a:r>
          </a:p>
        </p:txBody>
      </p:sp>
      <p:sp>
        <p:nvSpPr>
          <p:cNvPr id="4" name="Arc 3"/>
          <p:cNvSpPr/>
          <p:nvPr/>
        </p:nvSpPr>
        <p:spPr>
          <a:xfrm rot="186982">
            <a:off x="6870785" y="3532752"/>
            <a:ext cx="3061918" cy="1369337"/>
          </a:xfrm>
          <a:prstGeom prst="arc">
            <a:avLst>
              <a:gd name="adj1" fmla="val 11331957"/>
              <a:gd name="adj2" fmla="val 21197526"/>
            </a:avLst>
          </a:prstGeom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41068" tIns="70534" rIns="141068" bIns="70534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581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5" t="20329" r="8360" b="4526"/>
          <a:stretch/>
        </p:blipFill>
        <p:spPr bwMode="auto">
          <a:xfrm>
            <a:off x="326993" y="1066800"/>
            <a:ext cx="14492073" cy="643959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47" name="Straight Arrow Connector 1046"/>
          <p:cNvCxnSpPr/>
          <p:nvPr/>
        </p:nvCxnSpPr>
        <p:spPr>
          <a:xfrm flipH="1" flipV="1">
            <a:off x="1752600" y="1607822"/>
            <a:ext cx="11364753" cy="472437"/>
          </a:xfrm>
          <a:prstGeom prst="straightConnector1">
            <a:avLst/>
          </a:prstGeom>
          <a:ln w="47625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6934200" y="1219200"/>
            <a:ext cx="2286208" cy="573333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err="1" smtClean="0"/>
              <a:t>Westway</a:t>
            </a:r>
            <a:r>
              <a:rPr lang="en-US" b="1" dirty="0" smtClean="0"/>
              <a:t> Ave</a:t>
            </a:r>
          </a:p>
        </p:txBody>
      </p:sp>
      <p:sp>
        <p:nvSpPr>
          <p:cNvPr id="69" name="TextBox 68"/>
          <p:cNvSpPr txBox="1"/>
          <p:nvPr/>
        </p:nvSpPr>
        <p:spPr>
          <a:xfrm rot="16200000">
            <a:off x="378473" y="1793593"/>
            <a:ext cx="1717719" cy="573333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smtClean="0"/>
              <a:t>Perry Ave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0820400" y="5315184"/>
            <a:ext cx="1685210" cy="1004220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smtClean="0"/>
              <a:t>Car Show</a:t>
            </a:r>
            <a:br>
              <a:rPr lang="en-US" b="1" dirty="0" smtClean="0"/>
            </a:br>
            <a:r>
              <a:rPr lang="en-US" b="1" dirty="0" smtClean="0"/>
              <a:t>Parking</a:t>
            </a:r>
          </a:p>
        </p:txBody>
      </p:sp>
      <p:sp>
        <p:nvSpPr>
          <p:cNvPr id="73" name="TextBox 72"/>
          <p:cNvSpPr txBox="1"/>
          <p:nvPr/>
        </p:nvSpPr>
        <p:spPr>
          <a:xfrm rot="5400000">
            <a:off x="14036465" y="3500473"/>
            <a:ext cx="1376537" cy="573333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b="1" dirty="0" smtClean="0"/>
              <a:t>Ohio St</a:t>
            </a:r>
          </a:p>
        </p:txBody>
      </p:sp>
      <p:cxnSp>
        <p:nvCxnSpPr>
          <p:cNvPr id="85" name="Straight Arrow Connector 84"/>
          <p:cNvCxnSpPr/>
          <p:nvPr/>
        </p:nvCxnSpPr>
        <p:spPr>
          <a:xfrm>
            <a:off x="13563600" y="1205055"/>
            <a:ext cx="0" cy="62374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V="1">
            <a:off x="14097000" y="2240281"/>
            <a:ext cx="0" cy="469391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 rot="18187947">
            <a:off x="9656228" y="5609979"/>
            <a:ext cx="721677" cy="434833"/>
          </a:xfrm>
          <a:prstGeom prst="rect">
            <a:avLst/>
          </a:prstGeom>
          <a:solidFill>
            <a:schemeClr val="bg1"/>
          </a:solidFill>
        </p:spPr>
        <p:txBody>
          <a:bodyPr wrap="none" lIns="141068" tIns="70534" rIns="141068" bIns="70534" rtlCol="0">
            <a:spAutoFit/>
          </a:bodyPr>
          <a:lstStyle/>
          <a:p>
            <a:pPr algn="ctr"/>
            <a:r>
              <a:rPr lang="en-US" sz="1900" b="1" dirty="0"/>
              <a:t>Tent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370244" y="7688759"/>
            <a:ext cx="19835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Signage</a:t>
            </a:r>
            <a:endParaRPr lang="en-US" sz="4400" b="1" dirty="0"/>
          </a:p>
        </p:txBody>
      </p:sp>
      <p:sp>
        <p:nvSpPr>
          <p:cNvPr id="29" name="5-Point Star 28"/>
          <p:cNvSpPr/>
          <p:nvPr/>
        </p:nvSpPr>
        <p:spPr>
          <a:xfrm>
            <a:off x="3069906" y="3629699"/>
            <a:ext cx="282894" cy="256501"/>
          </a:xfrm>
          <a:prstGeom prst="star5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5-Point Star 29"/>
          <p:cNvSpPr/>
          <p:nvPr/>
        </p:nvSpPr>
        <p:spPr>
          <a:xfrm>
            <a:off x="3527106" y="3629699"/>
            <a:ext cx="282894" cy="256501"/>
          </a:xfrm>
          <a:prstGeom prst="star5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5-Point Star 30"/>
          <p:cNvSpPr/>
          <p:nvPr/>
        </p:nvSpPr>
        <p:spPr>
          <a:xfrm>
            <a:off x="3984306" y="3629699"/>
            <a:ext cx="282894" cy="256501"/>
          </a:xfrm>
          <a:prstGeom prst="star5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5-Point Star 32"/>
          <p:cNvSpPr/>
          <p:nvPr/>
        </p:nvSpPr>
        <p:spPr>
          <a:xfrm>
            <a:off x="4517706" y="3629699"/>
            <a:ext cx="282894" cy="256501"/>
          </a:xfrm>
          <a:prstGeom prst="star5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5-Point Star 33"/>
          <p:cNvSpPr/>
          <p:nvPr/>
        </p:nvSpPr>
        <p:spPr>
          <a:xfrm>
            <a:off x="5203506" y="3705899"/>
            <a:ext cx="282894" cy="256501"/>
          </a:xfrm>
          <a:prstGeom prst="star5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5-Point Star 34"/>
          <p:cNvSpPr/>
          <p:nvPr/>
        </p:nvSpPr>
        <p:spPr>
          <a:xfrm>
            <a:off x="5813106" y="3810000"/>
            <a:ext cx="282894" cy="256501"/>
          </a:xfrm>
          <a:prstGeom prst="star5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5-Point Star 35"/>
          <p:cNvSpPr/>
          <p:nvPr/>
        </p:nvSpPr>
        <p:spPr>
          <a:xfrm>
            <a:off x="6270306" y="3889831"/>
            <a:ext cx="282894" cy="256501"/>
          </a:xfrm>
          <a:prstGeom prst="star5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5-Point Star 36"/>
          <p:cNvSpPr/>
          <p:nvPr/>
        </p:nvSpPr>
        <p:spPr>
          <a:xfrm>
            <a:off x="6708230" y="3917732"/>
            <a:ext cx="282894" cy="256501"/>
          </a:xfrm>
          <a:prstGeom prst="star5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5-Point Star 37"/>
          <p:cNvSpPr/>
          <p:nvPr/>
        </p:nvSpPr>
        <p:spPr>
          <a:xfrm>
            <a:off x="7086600" y="3886200"/>
            <a:ext cx="282894" cy="256501"/>
          </a:xfrm>
          <a:prstGeom prst="star5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5-Point Star 38"/>
          <p:cNvSpPr/>
          <p:nvPr/>
        </p:nvSpPr>
        <p:spPr>
          <a:xfrm>
            <a:off x="2675906" y="3629699"/>
            <a:ext cx="282894" cy="256501"/>
          </a:xfrm>
          <a:prstGeom prst="star5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5-Point Star 39"/>
          <p:cNvSpPr/>
          <p:nvPr/>
        </p:nvSpPr>
        <p:spPr>
          <a:xfrm>
            <a:off x="7108506" y="3933498"/>
            <a:ext cx="282894" cy="256501"/>
          </a:xfrm>
          <a:prstGeom prst="star5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1752600" y="1173480"/>
            <a:ext cx="76200" cy="3113117"/>
          </a:xfrm>
          <a:prstGeom prst="straightConnector1">
            <a:avLst/>
          </a:prstGeom>
          <a:ln w="47625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1790700" y="3477867"/>
            <a:ext cx="1091900" cy="27333"/>
          </a:xfrm>
          <a:prstGeom prst="straightConnector1">
            <a:avLst/>
          </a:prstGeom>
          <a:ln w="47625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5-Point Star 56"/>
          <p:cNvSpPr/>
          <p:nvPr/>
        </p:nvSpPr>
        <p:spPr>
          <a:xfrm>
            <a:off x="381000" y="7696200"/>
            <a:ext cx="282894" cy="256501"/>
          </a:xfrm>
          <a:prstGeom prst="star5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809625" y="7658100"/>
            <a:ext cx="6928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Cones</a:t>
            </a:r>
            <a:endParaRPr lang="en-US" sz="160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2209800" y="3514665"/>
            <a:ext cx="340158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A</a:t>
            </a:r>
            <a:endParaRPr lang="en-US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6858000" y="4343400"/>
            <a:ext cx="328936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b="1" dirty="0"/>
              <a:t>B</a:t>
            </a:r>
            <a:endParaRPr lang="en-US" b="1" dirty="0"/>
          </a:p>
        </p:txBody>
      </p:sp>
      <p:sp>
        <p:nvSpPr>
          <p:cNvPr id="62" name="TextBox 61"/>
          <p:cNvSpPr txBox="1"/>
          <p:nvPr/>
        </p:nvSpPr>
        <p:spPr>
          <a:xfrm>
            <a:off x="6376664" y="4933890"/>
            <a:ext cx="328936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b="1" dirty="0"/>
              <a:t>B</a:t>
            </a:r>
            <a:endParaRPr lang="en-US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342900" y="8001000"/>
            <a:ext cx="2928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A </a:t>
            </a:r>
            <a:r>
              <a:rPr lang="en-US" sz="1400" b="1" dirty="0" smtClean="0"/>
              <a:t>– Main Parking/ Show Car Parking</a:t>
            </a:r>
            <a:endParaRPr lang="en-US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348106" y="8286690"/>
            <a:ext cx="17298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B</a:t>
            </a:r>
            <a:r>
              <a:rPr lang="en-US" sz="2000" b="1" dirty="0" smtClean="0"/>
              <a:t> </a:t>
            </a:r>
            <a:r>
              <a:rPr lang="en-US" sz="1400" b="1" dirty="0" smtClean="0"/>
              <a:t>– Festival Entry </a:t>
            </a:r>
            <a:r>
              <a:rPr lang="en-US" sz="1400" b="1" dirty="0" smtClean="0">
                <a:sym typeface="Wingdings" pitchFamily="2" charset="2"/>
              </a:rPr>
              <a:t></a:t>
            </a:r>
            <a:endParaRPr lang="en-US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9220200" y="4572000"/>
            <a:ext cx="3048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C</a:t>
            </a:r>
            <a:endParaRPr lang="en-US" sz="2000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346617" y="8591490"/>
            <a:ext cx="1593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C </a:t>
            </a:r>
            <a:r>
              <a:rPr lang="en-US" sz="1400" b="1" dirty="0" smtClean="0"/>
              <a:t>– Rest Rooms </a:t>
            </a:r>
            <a:r>
              <a:rPr lang="en-US" sz="1400" b="1" dirty="0" smtClean="0">
                <a:sym typeface="Wingdings" pitchFamily="2" charset="2"/>
              </a:rPr>
              <a:t></a:t>
            </a:r>
            <a:endParaRPr lang="en-US" b="1" dirty="0"/>
          </a:p>
        </p:txBody>
      </p:sp>
      <p:sp>
        <p:nvSpPr>
          <p:cNvPr id="71" name="5-Point Star 70"/>
          <p:cNvSpPr/>
          <p:nvPr/>
        </p:nvSpPr>
        <p:spPr>
          <a:xfrm>
            <a:off x="12975906" y="4696499"/>
            <a:ext cx="282894" cy="256501"/>
          </a:xfrm>
          <a:prstGeom prst="star5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5-Point Star 74"/>
          <p:cNvSpPr/>
          <p:nvPr/>
        </p:nvSpPr>
        <p:spPr>
          <a:xfrm>
            <a:off x="12975906" y="4925099"/>
            <a:ext cx="282894" cy="256501"/>
          </a:xfrm>
          <a:prstGeom prst="star5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/>
          <p:cNvSpPr txBox="1"/>
          <p:nvPr/>
        </p:nvSpPr>
        <p:spPr>
          <a:xfrm>
            <a:off x="12954000" y="3638490"/>
            <a:ext cx="3048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D</a:t>
            </a:r>
            <a:endParaRPr lang="en-US" sz="2000" b="1" dirty="0"/>
          </a:p>
        </p:txBody>
      </p:sp>
      <p:sp>
        <p:nvSpPr>
          <p:cNvPr id="80" name="TextBox 79"/>
          <p:cNvSpPr txBox="1"/>
          <p:nvPr/>
        </p:nvSpPr>
        <p:spPr>
          <a:xfrm>
            <a:off x="12954000" y="4267200"/>
            <a:ext cx="3048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D</a:t>
            </a:r>
            <a:endParaRPr lang="en-US" sz="2000" b="1" dirty="0"/>
          </a:p>
        </p:txBody>
      </p:sp>
      <p:sp>
        <p:nvSpPr>
          <p:cNvPr id="81" name="TextBox 80"/>
          <p:cNvSpPr txBox="1"/>
          <p:nvPr/>
        </p:nvSpPr>
        <p:spPr>
          <a:xfrm>
            <a:off x="339613" y="8896290"/>
            <a:ext cx="29490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D</a:t>
            </a:r>
            <a:r>
              <a:rPr lang="en-US" sz="2000" b="1" dirty="0" smtClean="0"/>
              <a:t> </a:t>
            </a:r>
            <a:r>
              <a:rPr lang="en-US" sz="1400" b="1" dirty="0" smtClean="0"/>
              <a:t>– No Parking Loading Zone - Metal</a:t>
            </a:r>
            <a:endParaRPr lang="en-US" b="1" dirty="0"/>
          </a:p>
        </p:txBody>
      </p:sp>
      <p:sp>
        <p:nvSpPr>
          <p:cNvPr id="82" name="TextBox 81"/>
          <p:cNvSpPr txBox="1"/>
          <p:nvPr/>
        </p:nvSpPr>
        <p:spPr>
          <a:xfrm>
            <a:off x="4158106" y="8239125"/>
            <a:ext cx="29764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E</a:t>
            </a:r>
            <a:r>
              <a:rPr lang="en-US" sz="2000" b="1" dirty="0" smtClean="0"/>
              <a:t> </a:t>
            </a:r>
            <a:r>
              <a:rPr lang="en-US" sz="1400" b="1" dirty="0" smtClean="0"/>
              <a:t>– Warning, on each bounce house</a:t>
            </a:r>
            <a:endParaRPr lang="en-US" b="1" dirty="0"/>
          </a:p>
        </p:txBody>
      </p:sp>
      <p:sp>
        <p:nvSpPr>
          <p:cNvPr id="83" name="TextBox 82"/>
          <p:cNvSpPr txBox="1"/>
          <p:nvPr/>
        </p:nvSpPr>
        <p:spPr>
          <a:xfrm>
            <a:off x="7010400" y="6610290"/>
            <a:ext cx="30970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E</a:t>
            </a:r>
            <a:endParaRPr lang="en-US" b="1" dirty="0"/>
          </a:p>
        </p:txBody>
      </p:sp>
      <p:sp>
        <p:nvSpPr>
          <p:cNvPr id="84" name="TextBox 83"/>
          <p:cNvSpPr txBox="1"/>
          <p:nvPr/>
        </p:nvSpPr>
        <p:spPr>
          <a:xfrm>
            <a:off x="4152900" y="8524815"/>
            <a:ext cx="41420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F </a:t>
            </a:r>
            <a:r>
              <a:rPr lang="en-US" sz="1400" b="1" dirty="0" smtClean="0"/>
              <a:t>– Handicap </a:t>
            </a:r>
            <a:r>
              <a:rPr lang="en-US" sz="1400" b="1" dirty="0" err="1" smtClean="0"/>
              <a:t>RestRoom</a:t>
            </a:r>
            <a:r>
              <a:rPr lang="en-US" sz="1400" b="1" dirty="0" smtClean="0"/>
              <a:t> – On walls in Fellowship Hall</a:t>
            </a:r>
            <a:endParaRPr lang="en-US" b="1" dirty="0"/>
          </a:p>
        </p:txBody>
      </p:sp>
      <p:sp>
        <p:nvSpPr>
          <p:cNvPr id="86" name="TextBox 85"/>
          <p:cNvSpPr txBox="1"/>
          <p:nvPr/>
        </p:nvSpPr>
        <p:spPr>
          <a:xfrm>
            <a:off x="8534400" y="4495800"/>
            <a:ext cx="3048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/>
              <a:t>F</a:t>
            </a:r>
            <a:endParaRPr lang="en-US" sz="2000" b="1" dirty="0"/>
          </a:p>
        </p:txBody>
      </p:sp>
      <p:sp>
        <p:nvSpPr>
          <p:cNvPr id="87" name="5-Point Star 86"/>
          <p:cNvSpPr/>
          <p:nvPr/>
        </p:nvSpPr>
        <p:spPr>
          <a:xfrm>
            <a:off x="10308906" y="4495800"/>
            <a:ext cx="282894" cy="256501"/>
          </a:xfrm>
          <a:prstGeom prst="star5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5-Point Star 87"/>
          <p:cNvSpPr/>
          <p:nvPr/>
        </p:nvSpPr>
        <p:spPr>
          <a:xfrm>
            <a:off x="10004106" y="4620299"/>
            <a:ext cx="282894" cy="256501"/>
          </a:xfrm>
          <a:prstGeom prst="star5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1" name="Straight Connector 90"/>
          <p:cNvCxnSpPr/>
          <p:nvPr/>
        </p:nvCxnSpPr>
        <p:spPr>
          <a:xfrm flipH="1">
            <a:off x="9669948" y="3856951"/>
            <a:ext cx="388452" cy="276899"/>
          </a:xfrm>
          <a:prstGeom prst="line">
            <a:avLst/>
          </a:prstGeom>
          <a:ln w="142875" cmpd="dbl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9753600" y="4563334"/>
            <a:ext cx="250506" cy="194833"/>
          </a:xfrm>
          <a:prstGeom prst="line">
            <a:avLst/>
          </a:prstGeom>
          <a:ln w="3492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10519409" y="4681967"/>
            <a:ext cx="453391" cy="194833"/>
          </a:xfrm>
          <a:prstGeom prst="line">
            <a:avLst/>
          </a:prstGeom>
          <a:ln w="3492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4278153" y="7887223"/>
            <a:ext cx="293847" cy="0"/>
          </a:xfrm>
          <a:prstGeom prst="line">
            <a:avLst/>
          </a:prstGeom>
          <a:ln w="3492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4572000" y="7724775"/>
            <a:ext cx="115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Caution Tape</a:t>
            </a:r>
            <a:endParaRPr lang="en-US" b="1" dirty="0"/>
          </a:p>
        </p:txBody>
      </p:sp>
      <p:grpSp>
        <p:nvGrpSpPr>
          <p:cNvPr id="98" name="Group 97"/>
          <p:cNvGrpSpPr/>
          <p:nvPr/>
        </p:nvGrpSpPr>
        <p:grpSpPr>
          <a:xfrm>
            <a:off x="4267200" y="8001000"/>
            <a:ext cx="762000" cy="277192"/>
            <a:chOff x="7924800" y="6104558"/>
            <a:chExt cx="762000" cy="277192"/>
          </a:xfrm>
        </p:grpSpPr>
        <p:sp>
          <p:nvSpPr>
            <p:cNvPr id="95" name="Rectangle 94"/>
            <p:cNvSpPr/>
            <p:nvPr/>
          </p:nvSpPr>
          <p:spPr>
            <a:xfrm>
              <a:off x="7924800" y="6104558"/>
              <a:ext cx="762000" cy="27719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7" name="Straight Connector 96"/>
            <p:cNvCxnSpPr/>
            <p:nvPr/>
          </p:nvCxnSpPr>
          <p:spPr>
            <a:xfrm flipH="1">
              <a:off x="8077200" y="6239549"/>
              <a:ext cx="457200" cy="0"/>
            </a:xfrm>
            <a:prstGeom prst="line">
              <a:avLst/>
            </a:prstGeom>
            <a:ln w="14287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1" name="TextBox 100"/>
          <p:cNvSpPr txBox="1"/>
          <p:nvPr/>
        </p:nvSpPr>
        <p:spPr>
          <a:xfrm>
            <a:off x="5100744" y="7978973"/>
            <a:ext cx="16427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Pedestrian Crossing</a:t>
            </a:r>
            <a:endParaRPr lang="en-US" b="1" dirty="0"/>
          </a:p>
        </p:txBody>
      </p:sp>
      <p:sp>
        <p:nvSpPr>
          <p:cNvPr id="100" name="Oval 99"/>
          <p:cNvSpPr/>
          <p:nvPr/>
        </p:nvSpPr>
        <p:spPr>
          <a:xfrm>
            <a:off x="10517505" y="4572000"/>
            <a:ext cx="114299" cy="118754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13563600" y="2652855"/>
            <a:ext cx="0" cy="415749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endCxn id="88" idx="0"/>
          </p:cNvCxnSpPr>
          <p:nvPr/>
        </p:nvCxnSpPr>
        <p:spPr>
          <a:xfrm flipV="1">
            <a:off x="10004106" y="4620299"/>
            <a:ext cx="141447" cy="159084"/>
          </a:xfrm>
          <a:prstGeom prst="line">
            <a:avLst/>
          </a:prstGeom>
          <a:ln w="3492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259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375"/>
                    </a14:imgEffect>
                    <a14:imgEffect>
                      <a14:brightnessContrast bright="14000" contrast="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45" t="20329" r="8360" b="4526"/>
          <a:stretch/>
        </p:blipFill>
        <p:spPr bwMode="auto">
          <a:xfrm>
            <a:off x="297765" y="1066801"/>
            <a:ext cx="14492073" cy="6439593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788865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375"/>
                    </a14:imgEffect>
                    <a14:imgEffect>
                      <a14:brightnessContrast bright="14000" contrast="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857" t="45906" r="15882" b="8374"/>
          <a:stretch/>
        </p:blipFill>
        <p:spPr bwMode="auto">
          <a:xfrm>
            <a:off x="502920" y="1386840"/>
            <a:ext cx="14263510" cy="6536575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1095443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709</TotalTime>
  <Words>115</Words>
  <Application>Microsoft Office PowerPoint</Application>
  <PresentationFormat>Custom</PresentationFormat>
  <Paragraphs>52</Paragraphs>
  <Slides>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jakenetadmin@yahoo.com</dc:creator>
  <cp:lastModifiedBy>jakenetadmin@yahoo.com</cp:lastModifiedBy>
  <cp:revision>44</cp:revision>
  <cp:lastPrinted>2025-09-07T22:26:08Z</cp:lastPrinted>
  <dcterms:created xsi:type="dcterms:W3CDTF">2025-08-07T20:25:43Z</dcterms:created>
  <dcterms:modified xsi:type="dcterms:W3CDTF">2025-09-13T01:57:35Z</dcterms:modified>
</cp:coreProperties>
</file>