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486400" cy="3657600"/>
  <p:notesSz cx="7010400" cy="92964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54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7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4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73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2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46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7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95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3" y="455507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7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5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5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44" indent="0">
              <a:buNone/>
              <a:defRPr sz="1600"/>
            </a:lvl2pPr>
            <a:lvl3pPr marL="522488" indent="0">
              <a:buNone/>
              <a:defRPr sz="1400"/>
            </a:lvl3pPr>
            <a:lvl4pPr marL="783732" indent="0">
              <a:buNone/>
              <a:defRPr sz="1100"/>
            </a:lvl4pPr>
            <a:lvl5pPr marL="1044976" indent="0">
              <a:buNone/>
              <a:defRPr sz="1100"/>
            </a:lvl5pPr>
            <a:lvl6pPr marL="1306220" indent="0">
              <a:buNone/>
              <a:defRPr sz="1100"/>
            </a:lvl6pPr>
            <a:lvl7pPr marL="1567464" indent="0">
              <a:buNone/>
              <a:defRPr sz="1100"/>
            </a:lvl7pPr>
            <a:lvl8pPr marL="1828709" indent="0">
              <a:buNone/>
              <a:defRPr sz="1100"/>
            </a:lvl8pPr>
            <a:lvl9pPr marL="2089953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5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88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52248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52248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522488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522488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825" y="914400"/>
            <a:ext cx="5257800" cy="914400"/>
          </a:xfrm>
        </p:spPr>
        <p:txBody>
          <a:bodyPr anchor="t">
            <a:noAutofit/>
          </a:bodyPr>
          <a:lstStyle/>
          <a:p>
            <a:pPr algn="l"/>
            <a:r>
              <a:rPr lang="en-US" sz="1600" dirty="0" smtClean="0">
                <a:latin typeface="Arial Rounded MT Bold" pitchFamily="34" charset="0"/>
              </a:rPr>
              <a:t>Hi Neighbor,</a:t>
            </a:r>
            <a:r>
              <a:rPr lang="en-US" sz="1600" dirty="0">
                <a:latin typeface="Arial Rounded MT Bold" pitchFamily="34" charset="0"/>
              </a:rPr>
              <a:t/>
            </a:r>
            <a:br>
              <a:rPr lang="en-US" sz="1600" dirty="0">
                <a:latin typeface="Arial Rounded MT Bold" pitchFamily="34" charset="0"/>
              </a:rPr>
            </a:br>
            <a:r>
              <a:rPr lang="en-US" sz="1200" dirty="0" smtClean="0">
                <a:latin typeface="Arial Rounded MT Bold" pitchFamily="34" charset="0"/>
              </a:rPr>
              <a:t>On Sunday September 14</a:t>
            </a:r>
            <a:r>
              <a:rPr lang="en-US" sz="1200" baseline="30000" dirty="0" smtClean="0">
                <a:latin typeface="Arial Rounded MT Bold" pitchFamily="34" charset="0"/>
              </a:rPr>
              <a:t>th</a:t>
            </a:r>
            <a:r>
              <a:rPr lang="en-US" sz="1200" dirty="0" smtClean="0">
                <a:latin typeface="Arial Rounded MT Bold" pitchFamily="34" charset="0"/>
              </a:rPr>
              <a:t> we will be hosting </a:t>
            </a:r>
            <a:r>
              <a:rPr lang="en-US" sz="1200" dirty="0" err="1" smtClean="0">
                <a:latin typeface="Arial Rounded MT Bold" pitchFamily="34" charset="0"/>
              </a:rPr>
              <a:t>RezFest</a:t>
            </a:r>
            <a:r>
              <a:rPr lang="en-US" sz="1200" dirty="0" smtClean="0">
                <a:latin typeface="Arial Rounded MT Bold" pitchFamily="34" charset="0"/>
              </a:rPr>
              <a:t>, a festival and car show from 11am to 7pm. There will be live music, car show, food trucks, kids games, bouncy houses and more.</a:t>
            </a:r>
            <a:br>
              <a:rPr lang="en-US" sz="1200" dirty="0" smtClean="0">
                <a:latin typeface="Arial Rounded MT Bold" pitchFamily="34" charset="0"/>
              </a:rPr>
            </a:br>
            <a:r>
              <a:rPr lang="en-US" sz="1200" dirty="0" smtClean="0">
                <a:latin typeface="Arial Rounded MT Bold" pitchFamily="34" charset="0"/>
              </a:rPr>
              <a:t/>
            </a:r>
            <a:br>
              <a:rPr lang="en-US" sz="1200" dirty="0" smtClean="0">
                <a:latin typeface="Arial Rounded MT Bold" pitchFamily="34" charset="0"/>
              </a:rPr>
            </a:br>
            <a:endParaRPr lang="en-US" sz="1200" dirty="0">
              <a:latin typeface="Arial Rounded MT Bold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0" y="167772"/>
            <a:ext cx="3733800" cy="54491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08510" y="1905000"/>
            <a:ext cx="5257800" cy="838200"/>
          </a:xfrm>
          <a:prstGeom prst="rect">
            <a:avLst/>
          </a:prstGeom>
        </p:spPr>
        <p:txBody>
          <a:bodyPr vert="horz" lIns="52249" tIns="26124" rIns="52249" bIns="26124" rtlCol="0" anchor="t">
            <a:noAutofit/>
          </a:bodyPr>
          <a:lstStyle>
            <a:lvl1pPr algn="ctr" defTabSz="522488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>
                <a:latin typeface="Arial Rounded MT Bold" pitchFamily="34" charset="0"/>
              </a:rPr>
              <a:t>First, come on over and join the fun!</a:t>
            </a:r>
            <a:br>
              <a:rPr lang="en-US" sz="1200" dirty="0" smtClean="0">
                <a:latin typeface="Arial Rounded MT Bold" pitchFamily="34" charset="0"/>
              </a:rPr>
            </a:br>
            <a:endParaRPr lang="en-US" sz="1200" dirty="0" smtClean="0">
              <a:latin typeface="Arial Rounded MT Bold" pitchFamily="34" charset="0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>
                <a:latin typeface="Arial Rounded MT Bold" pitchFamily="34" charset="0"/>
              </a:rPr>
              <a:t>Second, we are expecting heavier than normal traffic in the neighborhood  before, during and after the festiva</a:t>
            </a:r>
            <a:r>
              <a:rPr lang="en-US" sz="1200" dirty="0">
                <a:latin typeface="Arial Rounded MT Bold" pitchFamily="34" charset="0"/>
              </a:rPr>
              <a:t>l</a:t>
            </a:r>
            <a:r>
              <a:rPr lang="en-US" sz="1200" dirty="0" smtClean="0">
                <a:latin typeface="Arial Rounded MT Bold" pitchFamily="34" charset="0"/>
              </a:rPr>
              <a:t>.</a:t>
            </a:r>
            <a:br>
              <a:rPr lang="en-US" sz="1200" dirty="0" smtClean="0">
                <a:latin typeface="Arial Rounded MT Bold" pitchFamily="34" charset="0"/>
              </a:rPr>
            </a:br>
            <a:r>
              <a:rPr lang="en-US" sz="1200" dirty="0" smtClean="0">
                <a:solidFill>
                  <a:srgbClr val="FF0000"/>
                </a:solidFill>
                <a:latin typeface="Arial Rounded MT Bold" pitchFamily="34" charset="0"/>
              </a:rPr>
              <a:t>	</a:t>
            </a:r>
            <a:endParaRPr lang="en-US" sz="12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2829580"/>
            <a:ext cx="5213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latin typeface="Arial Rounded MT Bold" pitchFamily="34" charset="0"/>
              </a:rPr>
              <a:t>Please keep children safe and be aware of the extra traffic on </a:t>
            </a:r>
            <a:r>
              <a:rPr lang="en-US" sz="1400" b="1" i="1" dirty="0" smtClean="0">
                <a:latin typeface="Arial Rounded MT Bold" pitchFamily="34" charset="0"/>
              </a:rPr>
              <a:t>the </a:t>
            </a:r>
            <a:r>
              <a:rPr lang="en-US" sz="1400" b="1" i="1" dirty="0">
                <a:latin typeface="Arial Rounded MT Bold" pitchFamily="34" charset="0"/>
              </a:rPr>
              <a:t>streets</a:t>
            </a:r>
            <a:r>
              <a:rPr lang="en-US" sz="1400" b="1" i="1" dirty="0" smtClean="0">
                <a:latin typeface="Arial Rounded MT Bold" pitchFamily="34" charset="0"/>
              </a:rPr>
              <a:t>.</a:t>
            </a:r>
            <a:endParaRPr lang="en-US" sz="14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28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Hi Neighbor, On Sunday September 14th we will be hosting RezFest, a festival and car show from 11am to 7pm. There will be live music, car show, food trucks, kids games, bouncy houses and more.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39</cp:revision>
  <cp:lastPrinted>2025-08-24T04:12:58Z</cp:lastPrinted>
  <dcterms:created xsi:type="dcterms:W3CDTF">2022-05-21T18:48:08Z</dcterms:created>
  <dcterms:modified xsi:type="dcterms:W3CDTF">2025-08-24T04:13:02Z</dcterms:modified>
</cp:coreProperties>
</file>