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5087600" cy="9601200"/>
  <p:notesSz cx="9296400" cy="14782800"/>
  <p:defaultTextStyle>
    <a:defPPr>
      <a:defRPr lang="en-US"/>
    </a:defPPr>
    <a:lvl1pPr marL="0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09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617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5927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235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545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1855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163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472" algn="l" defTabSz="1410617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714" y="-78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1571" y="2982598"/>
            <a:ext cx="128244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3140" y="5440680"/>
            <a:ext cx="105613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10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5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21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31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37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42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2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7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817" y="6169661"/>
            <a:ext cx="12824460" cy="1906905"/>
          </a:xfrm>
        </p:spPr>
        <p:txBody>
          <a:bodyPr anchor="t"/>
          <a:lstStyle>
            <a:lvl1pPr algn="l">
              <a:defRPr sz="6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1817" y="4069403"/>
            <a:ext cx="12824460" cy="210026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70530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1061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592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212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52654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2318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93716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64247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8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1" y="2240281"/>
            <a:ext cx="6663690" cy="6336348"/>
          </a:xfrm>
        </p:spPr>
        <p:txBody>
          <a:bodyPr/>
          <a:lstStyle>
            <a:lvl1pPr>
              <a:defRPr sz="4400"/>
            </a:lvl1pPr>
            <a:lvl2pPr>
              <a:defRPr sz="3600"/>
            </a:lvl2pPr>
            <a:lvl3pPr>
              <a:defRPr sz="30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9531" y="2240281"/>
            <a:ext cx="6663690" cy="6336348"/>
          </a:xfrm>
        </p:spPr>
        <p:txBody>
          <a:bodyPr/>
          <a:lstStyle>
            <a:lvl1pPr>
              <a:defRPr sz="4400"/>
            </a:lvl1pPr>
            <a:lvl2pPr>
              <a:defRPr sz="3600"/>
            </a:lvl2pPr>
            <a:lvl3pPr>
              <a:defRPr sz="30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5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2" y="2149160"/>
            <a:ext cx="6666309" cy="89566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705309" indent="0">
              <a:buNone/>
              <a:defRPr sz="3000" b="1"/>
            </a:lvl2pPr>
            <a:lvl3pPr marL="1410617" indent="0">
              <a:buNone/>
              <a:defRPr sz="2800" b="1"/>
            </a:lvl3pPr>
            <a:lvl4pPr marL="2115927" indent="0">
              <a:buNone/>
              <a:defRPr sz="2400" b="1"/>
            </a:lvl4pPr>
            <a:lvl5pPr marL="2821235" indent="0">
              <a:buNone/>
              <a:defRPr sz="2400" b="1"/>
            </a:lvl5pPr>
            <a:lvl6pPr marL="3526545" indent="0">
              <a:buNone/>
              <a:defRPr sz="2400" b="1"/>
            </a:lvl6pPr>
            <a:lvl7pPr marL="4231855" indent="0">
              <a:buNone/>
              <a:defRPr sz="2400" b="1"/>
            </a:lvl7pPr>
            <a:lvl8pPr marL="4937163" indent="0">
              <a:buNone/>
              <a:defRPr sz="2400" b="1"/>
            </a:lvl8pPr>
            <a:lvl9pPr marL="5642472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2" y="3044827"/>
            <a:ext cx="6666309" cy="5531803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4292" y="2149160"/>
            <a:ext cx="6668929" cy="89566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705309" indent="0">
              <a:buNone/>
              <a:defRPr sz="3000" b="1"/>
            </a:lvl2pPr>
            <a:lvl3pPr marL="1410617" indent="0">
              <a:buNone/>
              <a:defRPr sz="2800" b="1"/>
            </a:lvl3pPr>
            <a:lvl4pPr marL="2115927" indent="0">
              <a:buNone/>
              <a:defRPr sz="2400" b="1"/>
            </a:lvl4pPr>
            <a:lvl5pPr marL="2821235" indent="0">
              <a:buNone/>
              <a:defRPr sz="2400" b="1"/>
            </a:lvl5pPr>
            <a:lvl6pPr marL="3526545" indent="0">
              <a:buNone/>
              <a:defRPr sz="2400" b="1"/>
            </a:lvl6pPr>
            <a:lvl7pPr marL="4231855" indent="0">
              <a:buNone/>
              <a:defRPr sz="2400" b="1"/>
            </a:lvl7pPr>
            <a:lvl8pPr marL="4937163" indent="0">
              <a:buNone/>
              <a:defRPr sz="2400" b="1"/>
            </a:lvl8pPr>
            <a:lvl9pPr marL="5642472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64292" y="3044827"/>
            <a:ext cx="6668929" cy="5531803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6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4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4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2" y="382270"/>
            <a:ext cx="4963717" cy="1626870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831" y="382273"/>
            <a:ext cx="8434389" cy="8194359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2" y="2009143"/>
            <a:ext cx="4963717" cy="6567489"/>
          </a:xfrm>
        </p:spPr>
        <p:txBody>
          <a:bodyPr/>
          <a:lstStyle>
            <a:lvl1pPr marL="0" indent="0">
              <a:buNone/>
              <a:defRPr sz="2200"/>
            </a:lvl1pPr>
            <a:lvl2pPr marL="705309" indent="0">
              <a:buNone/>
              <a:defRPr sz="1900"/>
            </a:lvl2pPr>
            <a:lvl3pPr marL="1410617" indent="0">
              <a:buNone/>
              <a:defRPr sz="1600"/>
            </a:lvl3pPr>
            <a:lvl4pPr marL="2115927" indent="0">
              <a:buNone/>
              <a:defRPr sz="1500"/>
            </a:lvl4pPr>
            <a:lvl5pPr marL="2821235" indent="0">
              <a:buNone/>
              <a:defRPr sz="1500"/>
            </a:lvl5pPr>
            <a:lvl6pPr marL="3526545" indent="0">
              <a:buNone/>
              <a:defRPr sz="1500"/>
            </a:lvl6pPr>
            <a:lvl7pPr marL="4231855" indent="0">
              <a:buNone/>
              <a:defRPr sz="1500"/>
            </a:lvl7pPr>
            <a:lvl8pPr marL="4937163" indent="0">
              <a:buNone/>
              <a:defRPr sz="1500"/>
            </a:lvl8pPr>
            <a:lvl9pPr marL="5642472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2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275" y="6720841"/>
            <a:ext cx="9052560" cy="793434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7275" y="857886"/>
            <a:ext cx="9052560" cy="5760720"/>
          </a:xfrm>
        </p:spPr>
        <p:txBody>
          <a:bodyPr/>
          <a:lstStyle>
            <a:lvl1pPr marL="0" indent="0">
              <a:buNone/>
              <a:defRPr sz="5000"/>
            </a:lvl1pPr>
            <a:lvl2pPr marL="705309" indent="0">
              <a:buNone/>
              <a:defRPr sz="4400"/>
            </a:lvl2pPr>
            <a:lvl3pPr marL="1410617" indent="0">
              <a:buNone/>
              <a:defRPr sz="3600"/>
            </a:lvl3pPr>
            <a:lvl4pPr marL="2115927" indent="0">
              <a:buNone/>
              <a:defRPr sz="3000"/>
            </a:lvl4pPr>
            <a:lvl5pPr marL="2821235" indent="0">
              <a:buNone/>
              <a:defRPr sz="3000"/>
            </a:lvl5pPr>
            <a:lvl6pPr marL="3526545" indent="0">
              <a:buNone/>
              <a:defRPr sz="3000"/>
            </a:lvl6pPr>
            <a:lvl7pPr marL="4231855" indent="0">
              <a:buNone/>
              <a:defRPr sz="3000"/>
            </a:lvl7pPr>
            <a:lvl8pPr marL="4937163" indent="0">
              <a:buNone/>
              <a:defRPr sz="3000"/>
            </a:lvl8pPr>
            <a:lvl9pPr marL="5642472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7275" y="7514276"/>
            <a:ext cx="9052560" cy="1126806"/>
          </a:xfrm>
        </p:spPr>
        <p:txBody>
          <a:bodyPr/>
          <a:lstStyle>
            <a:lvl1pPr marL="0" indent="0">
              <a:buNone/>
              <a:defRPr sz="2200"/>
            </a:lvl1pPr>
            <a:lvl2pPr marL="705309" indent="0">
              <a:buNone/>
              <a:defRPr sz="1900"/>
            </a:lvl2pPr>
            <a:lvl3pPr marL="1410617" indent="0">
              <a:buNone/>
              <a:defRPr sz="1600"/>
            </a:lvl3pPr>
            <a:lvl4pPr marL="2115927" indent="0">
              <a:buNone/>
              <a:defRPr sz="1500"/>
            </a:lvl4pPr>
            <a:lvl5pPr marL="2821235" indent="0">
              <a:buNone/>
              <a:defRPr sz="1500"/>
            </a:lvl5pPr>
            <a:lvl6pPr marL="3526545" indent="0">
              <a:buNone/>
              <a:defRPr sz="1500"/>
            </a:lvl6pPr>
            <a:lvl7pPr marL="4231855" indent="0">
              <a:buNone/>
              <a:defRPr sz="1500"/>
            </a:lvl7pPr>
            <a:lvl8pPr marL="4937163" indent="0">
              <a:buNone/>
              <a:defRPr sz="1500"/>
            </a:lvl8pPr>
            <a:lvl9pPr marL="5642472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1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17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85964" y="411166"/>
            <a:ext cx="3564967" cy="87366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1053" y="411166"/>
            <a:ext cx="10443449" cy="87366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6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84493"/>
            <a:ext cx="13578840" cy="1600201"/>
          </a:xfrm>
          <a:prstGeom prst="rect">
            <a:avLst/>
          </a:prstGeom>
        </p:spPr>
        <p:txBody>
          <a:bodyPr vert="horz" lIns="141061" tIns="70531" rIns="141061" bIns="7053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240281"/>
            <a:ext cx="13578840" cy="6336348"/>
          </a:xfrm>
          <a:prstGeom prst="rect">
            <a:avLst/>
          </a:prstGeom>
        </p:spPr>
        <p:txBody>
          <a:bodyPr vert="horz" lIns="141061" tIns="70531" rIns="141061" bIns="705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1" y="8898892"/>
            <a:ext cx="3520440" cy="511176"/>
          </a:xfrm>
          <a:prstGeom prst="rect">
            <a:avLst/>
          </a:prstGeom>
        </p:spPr>
        <p:txBody>
          <a:bodyPr vert="horz" lIns="141061" tIns="70531" rIns="141061" bIns="70531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F26E7-412D-4D07-AABE-2B7D3C6D566F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54930" y="8898892"/>
            <a:ext cx="4777740" cy="511176"/>
          </a:xfrm>
          <a:prstGeom prst="rect">
            <a:avLst/>
          </a:prstGeom>
        </p:spPr>
        <p:txBody>
          <a:bodyPr vert="horz" lIns="141061" tIns="70531" rIns="141061" bIns="70531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2780" y="8898892"/>
            <a:ext cx="3520440" cy="511176"/>
          </a:xfrm>
          <a:prstGeom prst="rect">
            <a:avLst/>
          </a:prstGeom>
        </p:spPr>
        <p:txBody>
          <a:bodyPr vert="horz" lIns="141061" tIns="70531" rIns="141061" bIns="70531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58348-A8BD-44ED-AC40-5A10B757C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9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10617" rtl="0" eaLnBrk="1" latinLnBrk="0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983" indent="-528983" algn="l" defTabSz="1410617" rtl="0" eaLnBrk="1" latinLnBrk="0" hangingPunct="1">
        <a:spcBef>
          <a:spcPct val="20000"/>
        </a:spcBef>
        <a:buFont typeface="Arial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46126" indent="-440818" algn="l" defTabSz="1410617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763272" indent="-352655" algn="l" defTabSz="141061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68581" indent="-352655" algn="l" defTabSz="141061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73891" indent="-352655" algn="l" defTabSz="1410617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79200" indent="-352655" algn="l" defTabSz="141061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84509" indent="-352655" algn="l" defTabSz="141061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289817" indent="-352655" algn="l" defTabSz="141061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95127" indent="-352655" algn="l" defTabSz="141061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09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617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5927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235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545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1855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163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472" algn="l" defTabSz="141061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1590" y="555650"/>
            <a:ext cx="9593029" cy="9371005"/>
          </a:xfrm>
          <a:prstGeom prst="rect">
            <a:avLst/>
          </a:prstGeom>
          <a:noFill/>
        </p:spPr>
        <p:txBody>
          <a:bodyPr wrap="none" lIns="105895" tIns="52948" rIns="105895" bIns="52948" rtlCol="0">
            <a:spAutoFit/>
          </a:bodyPr>
          <a:lstStyle/>
          <a:p>
            <a:pPr algn="ctr"/>
            <a:r>
              <a:rPr lang="en-US" sz="30100" dirty="0">
                <a:latin typeface="Impact" pitchFamily="34" charset="0"/>
              </a:rPr>
              <a:t>NO</a:t>
            </a:r>
          </a:p>
          <a:p>
            <a:pPr algn="ctr"/>
            <a:r>
              <a:rPr lang="en-US" sz="30100" dirty="0">
                <a:latin typeface="Impact" pitchFamily="34" charset="0"/>
              </a:rPr>
              <a:t>ENTRY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8" y="950457"/>
            <a:ext cx="4346484" cy="368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146" y="939953"/>
            <a:ext cx="4346484" cy="368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639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 Entry Unless Authorized Restricte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5" y="400050"/>
            <a:ext cx="14233719" cy="86010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0963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7,100+ Do Not Enter Sign Stock Photos, Pictures &amp; Royalty-Free Images -  iStock | Wrong way do not enter sign, Do not enter sign vector, Danger do  not enter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465" y="411344"/>
            <a:ext cx="10477500" cy="875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77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png;base64,iVBORw0KGgoAAAANSUhEUgAAAoAAAAH2CAYAAADgXj1iAAAQAElEQVR4Aez9B4AsV3Xnj3/PraruyTMvJ70kPWURRAYhbJIBC5FMztmw4HXEXrzrtf+21wHvjzUGRJIQGYPJiCSyiEJCASQkIT29nOPMm9Ch6t7/91RPz8x7emHydM+cmjp1b9264dxP93R959zuHrft7A1Bbcs5q8L9Z68OWzaeRVsXNq/fEG5Zuz585/xzwrb/9faQbd0aQqkcsnIpZGkavPfBh0DTYxZCqJtn3nYjMHUCKZ9nn//850NLS0sAEETkOHPOhUayKIpCsVgMz3zmM0OWZcH78f8uDA0Nhbe//e0j82ukeY31RR8DfSze9ra3hSNHjkzoQa4zecMb3hA6OztH5qp91m3sWLOdr/tQT1//+teHe+65J+jzsO77hCZslY1ATkBfB040XtCizAdfSUM6UAphx/aw5f/8VfjKJWeFn593VvjNOWeFrRvXhu3r1+ap5necvS5s33hq27ZxfdD7+WRty9kbw5azz56w3c82m885O/z23A3hvk0bws4N68Lu9evD5o1nh189/JJwxxufG/Z9+l2huuW+EPrLIQzRykPBp+XgM+qJjBxoVeYrvsrXz2oIzAefhsxnoRyywNqhGnz+E3icuIUxW60fPY4pZNbn5tm/Zy5Ls5DRr6zMkbdtC3s+/ZFwx5teGW585EPCrRs2hN+uWxd2kPn+s9eHvetXhR0bVobtZ68J2/m47dywPmxnnS20+zZuDPdSa20+Z33YynQbH8eT2VaWb6FpOnJ97OPN9jupybas3RDuuuDSsPff/iOE/qFAPIEu03wI+Uk2rtTxxTzfAyKmEQQJvEvQFwIOFBNsfPFLcNZLXwq3fBlCIQaiiPXG7sKTscZT243ANBCgKMLevXtRKpWmobeZ74K/cciyDAcPHgRFxMwPaCPMKAEK0JHHUR9btRkdcNY7twHnnIDw3hnxNpzw3rpsKTa86KU4/4UvxoEoQUmv0QqO99wMvEM7Ph/VwPTkBsGcbDqs8M90R9N8zQnmvKBj8Qqc+9wXY9llT0G0cjXQkgDFApBEABsENvRs4HPnHYscc8KS2k4EcMw6BKYcgPmp7NpDxhFSmqYZO1Pz7J/iiaEGzbGQu6tU4I70YvBnN2LbRz+BnZ/6DPp+8nO0HDyMHgBt1EOODqZsW6V3no9SoCHPC0sBXobjHNWEugrwON0mvMjqyBsHJizIaClZVZGi4lP0so90yRK0rlgB6PNH2GgSu3KtNQuajQCKv8EQYX8hwfqnPw3rX/ISuE2bKP6K9AQQPhnFaV3mAQh00+NY0zIzIzA1AhX+8h07dmykExGByKiNXGiAjIoD7z00VROp+dkArpkL4yQgUnvMRGqpNhMROL7e6WN6MoNtRuCMBIQ11JicZBcRRDHvvUkCrN+E8176Cmx6+tNxuFDEEASpDwgZRQN3fQ6KCERObpjjTYWLWhBQoggiiXF4fx/6e6vwSTcQJwhOhZFOhgbkOoc6ESpyODHubMzy+q5npIOYBZpXY3ZKO3UV/cOI6bkaUOtd+FqOtIKhLZux+XP/hXve/wEc/PwXUbh7MxYPpWjnvALrVum9WoX5LIo5t5qXek0ZsBjCLlW8RhR/DgBPcapNr0lAXmdsXc+TjCaRUAIG9PEPBjl7Pdo2rAMiXsCYje3HnJ02O9IyCo6DOvRXy9jNia9+2tNxziteCbduHfzwgwadyWm7s4vNRMB8NQJGwAgYgTkiIBx3rDkHxBQRq1dh02tfjXXPehZ2c0VhwGdIKZok1soTuLuz+9nc1TtH9xyFjodARR0opAYPHMG9X7oe5W17ICnnAs+fjNIJULGjbdgsF4CaYnjTvJqe5n0zoymTSe7szQPCcJ+OqaLSAfS0buydKjSUGRvctR193/km7rvmfdj28asx+MufIek9jFb6n2SBUUpAG6rIC9RFdcsL9QK70iSfIGcrnG29COPY6nU1HVs9QoQ0pQjs7ELhkgsQb6Q+4/MmZ51X1BZq+ckZD65eQ2GU+GDtySpYcdljcO4rXoHowoshxVa6Xq9lqREwAkbACBgBIzBxAnpjrtsDW3sWlbMqUGiF37QJZ7/ipVj0qEdiL1VSKXHQKJAKDVabjn0G+gjUPDULnGagMHJwWOQYBfzFLTj8/R8iO3KQmqiMICnNc8UEPAe3kFtgO2bAjmqGad4oTqnH4Ag74pARu9fUURQK0WOghN7bbsPdn/gY7nnfezD07W9gye5tWBYqaKFakuDZYiI7B5lI9bF1tanacFkglCzEGGQosGPDRix9yCVATwcC/zgY9SqwthqTcewuYdhSH4UKQ8x7SkNoe/Sjcd7rX4+Cir/WNnjhI5LvPIyjQ6tiBIyAETACRsAITIyA8AYfuNAZoha4uIjo7LNx3h+9Fe2Pfzx2V1KUeJfPuBwM1gM3ESoSpp5ldcP47/1sOZ17gMDTQu6C5tRiLm13RRGWDA5i77cZBbznDkQDRynAqhD1Xw1CmagGpuAWaDO0C/vNsQV4rnZmXO0Mnr70D0Lu24a9X/4ifnv1e7HrK19A6c470TVYQY8kaKP6LlKdxrmv4HHY6KqMMUzXlvcZKI4DVJ95Cs9qCDhKnRaWLcfqJ1yOnksuRigUEVSj6bg6t7rp+TjMiQihC3Yw1Nx+ySU4/41vQvHSh0NaW8ELQD5VQBMRgciowTYjYASak4B5bQSMQEMR4J0VcVSkjIoQUwBqJLD9EY/EuW9+E1ovvgS7VAQGyT9o5lyEarXKFVYKhIaYRYD+eAHUKBSQG0VLElIs5bprdfM92PG1r6JyYD8FIJdZeU0grOe4sCm5OfZCiQERGTFM5ybsTAWgU24Zl4PLkL4jOPqLG3H3tdfg/ms/gPKPvovFhw4w6udQ8BF9TeAYdYsptKO8uVAa1Q0Q4DjDNGzap3bjuSpLJIj4eJcp/g47QdvDHoKllz0OsnQpkBToC3LT+hM1l3FNW99of/TiC7GJT7TFDDm7tjb2KIA+CBB2zjxsMwJGwAgsLAIitdc+kVq6sGZvs50dAipGaqYiKvCe63nXhUsQkhhdlz4YF7/1zRg6/1wc4hKxfhAkTVPoNw7Mjn9nHiWoz/wdyRgO8+KhokW0zHOpF1UUXAXt6QB2fufbGPzJzxD6+9kp6/GY16UYjBjl0iVW0bKZMu08ZEClhGhwAOmv78DuT3waW67+IA5+86so7NyBZWS/mFHYNhSQqAAMjiXC2QR6pT6raZ6nU9rltK1FBEmSoKCfmGbVCq37IRdj9e8/BcX1ZwESMUIoFKeAy93RgxrOuNUruMMpw5/LluLiN74R3QwrSmsLEDtwxnkd4ZGPKSfPjO1GwAgYgQVGQET4+lezBTZ1m+6cEeA9mDdh75gWi+h+/GNxyVv+G9LVq9ELIGMkKOLSKrOAUG9RQGm0aGK3f0zLpmMG/o4EOhIo/kIuGLyeMRro4ZHCuyqKkiLeuw87vvgVlLdsBUqD6viwD2xNsSiqBnMbLp7OhIxQqQBZCuzZjV3XfQ33fvAa7PrIx+Bv/BmWHTuMZeTdHrUiDgXEjEk6PgZ8BOiFRz4v5qa0B1C00bikLGqBvR9nQm7gFhDAMSOHIfp9sJyideM52PTsK9Hz2EcgdLSDehmsMmpsNdHd7epowYpXvBRnP/nJiLq6gUIBIIS8I8mPPIxkmLfdCBgBIzBxAhq50Faaqmm+kUx9GmsP8G3evAw+YGZW0CAEIvpBSTAsAgTCKA+4HCxtXVj75KfgvFe/Fnt6FuNolvE2LXAUCN4FigWMbPocHjmZ8QwVzbAKERV+HG84oU8Zgniof56aIolirEiK2HvLrdjyza+jvHsbqseOwXMuYbiPmpphJ9Oy0zddQuXSaaimCJUqcOAI+n/0c2z5yCex8yMfx+APb0Db/j1YFCpopVCNVBxW6TdXRsHm1LUInJAamOq5qG964Dk0BSsOW2CqdUcNqOe1rj6+CdfIk+CgFnvKTM9l3FDk5SLlZgFCYUgo0EjqMV/FTvqdnfcgrH3pa9HzhKcCi5YDxVaAjz0bYcQw8c1teP7z0HXFMyAdXQAfHEgEiNQM3JjNz6EZnttuBIyAEZgMAX2dPKGdiEBk1E643HCnIqO+ikjD+WcONSMBfR7VzEEYdwKPyDen92OWuEIL0NqBVU9/Bs554YtwMClggE0yvV3Dg6oB+cZoUZ7O2iFAfw3oCoRjuyDQH8oeeuApfjyodxBcDOcKaC8kaOPy6/3f+iYGf3UHhEvZYDQT0DkEgK0xhU17YE/QNO/GM0fxh9Sjb8t23P2Fr+Cuqz6EfZ//Mtrv34pl5SF0O4/EUboJGFVjSkGqAgxCISgeKuDggHyerOOYYTJyztORPPILwANSbQ+wG8ktJquIrkUUgo6PL2iiJjGiOAG49N9PJvs4fnT++dj4whdj0ZN/H1i+llVbIKwjcQR2BjYD4aO2CZPxmzv3hS9BtOYsgAod9ZlA2Int85WAzcsIGIEJEuBLotjr4gShWfWpExB2MWwRb/jLl2ETgzbrn/772E1RVaLAcVnINYBzApGasdGs7sLRBPxRAUijlAKlFCXMsICiX7xMgZWhW9/XtusADtxwI3xvL1xIqV9SYLgOJrlRTyFjWzXPNECA4QhgNlDCr753A+780lfRf8tt6Bg4hraQcWyt6ehnjMBl3xBitmQ7eg81CdBukG9anmfGHHh9zNkDs7yuzZhwR8Z85gLUgqjATAGpILgyMsc0yuD5OPaS4f64iOTBD8Gml74Iy57yu/BLuuBVNTrHNuyIO8Exz541j4lvzq1dD3R0AwofthkBI2AEjMBJCUzyRfakfVmhEZgoAX3+6Qc0167FuS97BZZc9gQcYnitCl5wEaKI4uXM9/GJjjqB+kJPRo0nw20pUPKcph6t9HFFNcLu7/8MR376M2QH9gI+hX7VyVSXr2sjsLt8PB5ULOVcHGJGAZNjA+hiRLAzpuhzGaoUY1XWyVCgCCxQ8lFkjzqO0U2YrRuzk9ip6SgAPSqMOFY5dippLvp8VKYALCGLSihJBfvSEvZzibftMY/Hua96DVZccQXc2lVAq0Ou9EVnOQkHTtLESaHITpOTXLIiI2AEJkMg4l/qU30hm8y41sYIGIH5TEA4OZq+VevCC3HhG96I5KKLsYvKosqyQOEiQpHAWnO30z+MNfWkdi4sj0XQQuv0QLT/EO7/wpcw8Os7gVKZFYUGirA8mfBBW6t8qxtDeoC+T45LpXFnGx7ylCfinAddjLgYoVwtQ1+ndRnVUwB6+hTy9VTJxw086mu4GrMP2LVWrsO04pir9XK9pjbmErOec8voVgr9URFYRYZKVkVaVctwMEsxsHo5Vj73Spz3hjdgyROeCPQsBeij48RcJOxn+nYHfW8BQ8nT16X1ZAQWLgERgYjwl/yEV4ZGQWJ+GAEj0NwE9N/FdXai8LCH4ZxXvwZD69bhAJeCS4xwBfD1h2Jh7ARFWDZOG9tucnlhs1ET5VuidwAAEABJREFUEYg4iBqvuBCQ0FoohZZxHsduuw37v/N9VPYehksdQDGLwIqT3NkDYrbVVJjmfakS40nb2tVY94RHwy9fhMHgEdEntdFlVM8WgVbbR3O187FHdge1sWWa17KxpmVqvCNwGM8l54xplfNMGfEMCGSQugKOce5HkSDZdC7Ofv5zcfbLXoyOh18K397F5joj7ZXZfEKaTo8pJ0xzn9PjmfViBJqQgIjAew+R+i9sE07CXDYCRqCxCejLC1fvFv3O7+LC17wO/T2LcChNUdIPMATAnSACAQFyw5xuGlHjKyTFV0AHXVpJMXjwpz9F/213Ihw4CqmEMV6yQn6m6RTcDsNtGUHrfPRD0fKoB6PCpXRJBbEHRZnnKBRlqEA/+KGCSJuoYXjT/Ik2fGlcibbVfsGInyBFxHuE88yFBIeliCPLV6P4lKdi4+tfjzXPeS4KazfQsQQQSjQRSjQuWSPKUxZistuJ7RyohHM78YqdGwEjMGEC+gKnL76aTrixNTACRsAInJZATUpoUAsUBujqxllXPgubrnwmDnW0odenqOi/N4NHrgEFFA2BB4EEiglmT9v9jF4UePrsudQaOI7KmW4ncAcOYvs3rsfg/TsALoXqayd1IdQAAWhav244xVa/Xk/ZrFazXiCc/6rlWH3lM1DYdA6OVTMOl7IaBaCkcFKlZRSEATlftvYcXi0PTDJfT3lpZA/MeTVe92yYf2oYgf3SAi9wIiE/4/gsZwmPDhWXoDdqATaei9XPeR42Mpq76ElPQlh1FlBohYsSOBdpddYXmrZX40B56VQPAke/AJmuDmGbEViwBESEv7AO3d3dsM0INB4B82h+EAi1aehtO4mBnh6se+7zcNYVz8Dh2EHfWwapciWiTMGVUjgERBQhuvyqTVhQaz8tR/ZYV0V5emKnvI6aeYnoT4JMEqQUNvpJWIQMHT7DoZ/+BEd++gNkA4cQxMOHlB2FXARydZvnAEuhM2dpfg3DZzw5/e54WS2mmKKo6r7kwVj71CfjGJeC+7gEK3ErIvqUIEKBak+NNaFue7ZjoJBjj46mPmBkU2EGZFrPBaae8/MA5+AYXNMP7eaNWaRjxNKC1CfYFwSHly9F29OfgnPe/Aac8+KXoOvihwCtXPLlkjDoJ28m7IejER93yMh8WYapbtojVADScxH2psbEdiNgBCZMQKT2++P4Z3dnZydEaucT7sgaGAEjYATOREBfXtS0XhQD52zCeS97OZY88uE4RCFS9hUIlxpViARGpUAVIhSBeVbbTJupE2PtxI7HXnPIQPFHsZUK84z+CX1vZZWlA304cP1X0f+bW4HyIDwjmfpWmkCfVfcEHup24gj1c3bDOWPE8pwWchzohycojj2jbqGzB0uecBk6Hv9oHKN4HlD1FgqM/MWImY8pzhwNfA33uZGe9gPQixOM10NugEb/1Gq8A3L1mjHNQNEHDFAEHqxQ+BW6kFz6CCx//nOx9hUvwlKKwGj9OqCtA5K0QlT8RdRlbnhQPmhCYwmGS+jJVHf6xS7YJ7sUGk9sn98EbHZGwAgYASMwDwm0tKB43vm44PWvw9CmTdin//KMciXywugfkFFAZM6jJk4wh5vQB0djSjkjLkLEdGl7K45t24ot3/42Sju2IKqWoF8NoyJK1YljHQkCqemW8fsvrDpizCQJ0NIKbDgXZz33RUguvARHEDDEZXOfVZnLkDNiVbbkqBix+tB0A9SJjGKCXIHAGi4gfz9hRJGnxkLu7IRCzkcRjjlgJy8cOXs9OhmtPeeNb8LGF7wQHedfABSKgEYnWR25FsszowNjeja6CD4DwBnmqfbq9GBmBIyAETACRsAINDqBYXFANzU6Vrc8WkYh0fHYy3D+69+I0rJVOFz2FEwuF4BBAlIuS2ZsrgKGzed4pyMQVKtVpGkKx5WTDkbntv/wZzj4458i9B6BSEYLyCOXFLKOjtdaTcH1iJJHIqCjB90PfSQ2PPVpcOvOwqGsgjKXnTNGCquswuE4LkDNnPOrC0+6kA+u19Xyc0FeN2JBQtNl30AhV6aoO8pr+zlm9axVWPrUJ+KcN74O61/7WrRf9gRg5VqK0U42jmkAOC6P3IU2M7tntyoCA1PdR4bUEzMjYASMgBEwAkageQioCGS4CRDezrmMuPbJT8e5L3ol9rYvQn/qEWUZCip6PDRcReNiKpdWtZ0aS0d2lR7CzkaM9XLxE0aqnCHDHsJp7ITW9fErjFh2MhrYtmM/dn3legxu245QGaKv6jRygSUUV5L3jSlsZKRKi6IMrQWsuOyxWPm0Z2Bo2Ur0klG1kEC/GLqSL0FnFICB/Gg5B0Jgql9YjcxDLaum8MwLffciSCtVeJb1U9juYZxt37IliH/3cqx9zesYnX0zznraM1FYvxFo7wSSFkC/gk8fN0htTpoIx6mdTfsx7569ago+zo55242AEZjvBGx+RsAIzF8CekenCAlcUEVrB9Y99wVY94wrcYjiYpCCBFnQz4VQSAW975+Sg1AUHG+oSxOMb1NHzmSjPUVcHhURaAQzoZ8bXAHV2+/Czu/8EOV9+0F1xcr0mUdM0BPk2/G+OIo80X4o5JBEwFlrsPrZz8bqp12B/sXLsZ9ibshRIDsuU/sA4bkoOw+wmPw0Fej7BAvBIea1wDplcjtGwXeY/R6gSB1cvBSdj3oU1r30xTj3D1+PVc9+DpfoH4TQuQihWETQ/tWP3FDbhMlY4+l07tq1Cr6IY2qqy+t5Op2DWF9GwAgYASNgBIzAzBIQEYiMGkTHo3iJuKS4YgUufNWrsOixj8W+KMFgGpCwgooYrdVIJiIQoVE8tUdAd7WCfV//Hso33wXpH0Lt/YsAdVVu0+p7MUHLOedgw0tfhqXPfA56exbjcKWMNPhc7IERVEcDRZ4KJgnIxV/RC1pToI2CW5eo+6pD2I0qjqxdh+Qpz8Ca1/0hzn/LH+OcP3gBOs+7EKG1HWB0EbFAO9b3GbIL1E3nhhnc6l0LB1ILEATv4eoXLDUCRsAIGAEjYASanACjamjl8uKmc3D2y16O7LzzcJQCK+iyZ/2WH0BFReOeL8PyXGg8nbudDlSyCtqpStq278XAt25Ade8+aBQwSIZQV6/UUJN2st5WlVdgLxRBiB1aLzgfG170Ypz9vD9A8ZyzcZgMD1D0HaFg6mMUtZ+Rw36J0cd2RyimeysBR6o0nve3taHANque8iSsf9WrsfHNb8XKF70MySMejbB0FULcSksoXjlgSCm9MkA8xZ8aBbv6pIb6dtxJvXAK6Qn9eXbFyKXvO6bPBjqFuvGC7UbACBgBIzCPCNhUFhIBEd7w4wRIimh57GNw9ktejN7uTvSyOOXSY+JiOAqbQBGQiz/CcZQAarkU4PnozgssZLwIYw0sG7XR2lPK0aeIy6ptTJdnVfTdciMO//wnCIf3wvkyx6d4onACI4WjduKINX/P6JtoPbZVVjoXnreevQ4bXvJCbPyjt2Lpi1+I9DGPwu51a7Fl8RJs7ezB/cUObG7twc4lZ+HweZeg9OjLEF35bCx61Wux7g/fgov/8K3Y9Ad/gI4HXQL09ABRkj8GKLRAXIQgogNyHqAFmqaY5i2wP1rOiFkVe2pBx9ZznpTJ8vBhHPvlrXDgxGvGi7YbASNgBIyAETACTUNARCCiBqa8+YObCoC4ACxahFVP+z2s/J3H4yCXOwd8gKMw4QonIgpBUALUTCBs9oBdC6kRRA2BdWoG5nPd8IAGky8Q9h4zyqafpG3Xj9/27sf2b16HwXvvhisPcMgKdR+jZ/AcJAwbkzPuwhp1Y1Z3zgdkBnHQVOIAaWF+/Rr0POPp2PC612Hj616D1S99CZa94AVY8uznYMkzn4UVf/AirHrpK7Hyla/Bqle/hsLvTVj32tej6+lXIlz4YGTdi6BLvcJoq3MCJzSKP+E4whRkzhK4/EdQ+8E0b4H9qQ0n+lzITc/JrzSAvttvx7YvfJVesMz2+U3AZmcEjIARMALznYDe9HmD53KpzpTBNHgKj7B0Ec592QsQPfzBOMglyFTFmwqRqIDgEtaJaA6eckTbzZWp92reCTIKqIIAh2+5FYe+931U9+8DfJWuedoUd/abTzVP9QAlQha6HEsrJHBnrcaKxz8OD3rZi/DwN70ej3jrH+LRf/wWPIbpQ1/9Mmx49jOw5Hceh+J5mxAWL0bW2oaUgttT5AXtUq3upuYpBIWPhRoou4TmIPzB6CbMihJQY34Su7ZU48o058ScRkzr5lNgcAiDd/8WW774Vez9/g/pxSQGsSZGwAgYASNgBIxAoxFQgZRB3y/nXUAmALgUHD/4QTiXwsWvX42DaRlZHCPlEjAQUShErOeQUrwcr0hmf25eAv0IKOsHWejbosESdnzlOvT+8pcIQ0MMOlLUcGcokKotz4ymnMnEPRY2cWypqZoDKNQQRUBbC9DTCSzpAlYuBc5aTrHXjtCV0IpAVytQjKAqipoVMTMR2wrGv2ldjjht2JWIZ2+B5in8gtM/CCicQwUoD2HgN3dh639+Dgd/8GO09w/S4/H7ajWNgBEwAkbACBiBhiMQah5p+InLfYxjMaKnRYKgkb62Liy/7Ak45/l/gG0tRegXH4dI23BZFYwMsQ08pYgWaf44Yz9azmSmd41cqelw9BxLOlpR2rsLO771bZTu20IRQzGjH9xQy30c9kgb1G246PSJSq/RGi44isuIskkthkgCkFsuBvNq2jm1ZiTw8bBFgOc5nCCieI6jCM45thXMxVbzUFD7AVM+Cxjx9VkJOHIEfTf+Ets++wUcveHH6Ow7hqWRg9NqNYNtRsAIzDcCNh8jYAQWAIHa7R8UMtDbOk+Fs3aUAVALEZC0Yd0Vz8Kqpz0VBx1Q4U+gORooF9kEGlmTPB4W2Eotb43Z2AIHCcLRaUJ/BBmiBFja2Yb9N96Eoz/4CbK+ftYC9CtMVP/VTthST9Toe152xkONDpRVbsIWagQzcs68kJuj0SeOClDkeTWee7bgyDw2yi58zITeM6VAlpRiOWXkr7cXfT+7CVuu/gSOfv07WHSsH8soXFsp/DlD2GYEjIARMAJGwAg0LQHeynM1ommUiwCuADOqhZpxORVO1dQKPPhVr0b3gy7BwZBBv2PPUQh4qSCNysgrYyKbDnqiTaT9aN0goD+O0g/0v4rEV5BVymiTCF3HBrGbUcDBzYwCplzW1CG1aS76NDM10+4C5VNuFHdBHOqm3tRMqAEFjo66AKaYOC7M3CagU+xev1Q7VKtcMi/D7etF/w9/ie2f/jIqN96KJQODaE/LiEOZs03JmQ1sNwJGwAgYASNgBJqZgKPzjFap2GMk0KlQoSioCQOKAwoptLWjeOHFuPglL8bAsmUoxRFrBGRRijQuQb+gmDUx1jx7ZVcjZTwd3YVZYe268XTyu8BTfKk5ZIgpTCULiFLB6pY29N+7Gduuvx5Du3ZTvAA+o4ClAPQcMJTpQ24AABAASURBVLBEDUxzRzGxTefnOZfc2IcfNjAday4Akacx1bwSF8zexmHz6WmKkRwdyvPqB6/4DKFcQbb3AA59+wZsvfYzGPrRL7B8qIQe8Xx2VBAkg3eZCUDYZgSMwLgIiAhEJK/rnBvJ5wV2aEAC5tKCIqC/mmrHTTpgJEyl1+IYiGJ0Pv6xXA5+BnqLrRiiDAj8fYaAAmzUMgdkVDm5UeB5WkDtB0xHDdO2cQh1A54yJaMEjBi1jDJBkgGLxGHnd76D3p/+BL5/gGM6pCyr0Kp8XfI6DxrAiWBi28lanKws7/WUF/KrM3YI7FmlXsb5aR6klBtFMNfEeRWQrApX7kO2fQsOfPVr2PrpT6N0523oqvYiCX1sOcRKbJ3PIeS0YJsRMAJG4EwE6l8aq/VaWlogkr+K6KmZETACjUBAfyXHWt2nehnv/XARwvLlOOcFz0frRQ/CQQqtFAkjW3FNK7JuPSKmItBTBKrl0UEqNE1rFbWz+gBTT4WiUg0QZBLTCtQ1EYcSVKoZl4IFbTt2Yv9Xr0Ppvs2I+PrjKVwrACrMq68h952HXNpQwbIvXj7jPrZFxNpqJ22thWNNG7L+bO1hZD6BQwZ4Rvt8SJnn7j3QfxS9t9+Erf/5Sez77Ofg7r0bPTKElhZG/ZISKq5KrkqZkwgupwTb5icBm5URmE4C+t4SNe2zo6MDIrP86qcDmxkBI3B6AvprOdYeUDsgxAVEG8/GuS99GQbWnIW+NKCQRShmgkKK2vvbMLo56g01GS06RY4VKeRwnJ2i6kmKhVEtydvq0bGGg/BH94iRrsWULIduvR37f/h9VHdsRVwuI+KQwppM2JqZSe7ah9okm89KM0c2jiMJgQSyCJr6AFQrSPfsxqEf/ABbr/kY9n3pK4j37UG3ADGFYRCH1MUUfzECIvbg2FLYA2wzAkbACJyZQJIkEOErCquOzfPUdiNgBBqLwLA3jqla7feW4TSoOcoAKRTQednjsPFFL8RgWycqGVCk+CswjT1yEZiLPuoLp+c0BgBr2g6n2ITlWqluPJ34zgFP0ki7bIkSdFDw7PzWN3Hshh8iPnwYxcxzeRM6LczHjXKdj1aAotXHQ0001Ekh50KMiI/XwLat2PLlL2Dzh69F9oOfYOnRPrQhy9sERnczaUXVtSKTIkIu+7Q3yXOwzQgYASNwJgIi+qJRqxX413gtZ8fZIqDMT7TZGtvGmR8EamJiWMPph0LaO3DeHzwfa5/4RGyNIqTCedJyyUihJfw9d8MpmNdzXq51EFj3ZMbimdg1JijBoysSRFu3Yt83vonSPb9FPDCAOMsoh2rSBnO5nYzHiWUT8C/jEm/Kuenv/UgzT/wZO61UEfbvR9/Pfo4tn/kUNn/mY0h/+2ssoSJsS4AoEbjIUeTFjIwmXP4tUATGFIARkEtD8BpsMwJGYN4RmIEJpWnKewBfeNj3cS9IPLfdCBiBxiagv7nUDhQD6qdKPAefFBGWLsem5z8PlYc8CL0ML5VYgyvBCFw61E/hOm3ExtwpHpBLh1rrmoAYm8eMboGCxqOQVbCaYrR8+6+x4ytfwcC9v4WrlBDRX8dyUUdn1I/Z6VzFuqfg9SHjI8Izzi0fuZoCgyUMbdmKnV+7Dvdc9R4c/K9PY9HuLViGCoJU4QtCMR/g2cYxWhhomUSMAPLRcg4iNXN5h3YwAkbACBiBhiIQQsBYayjnzJmmIqCaSG3UaWHW8fmliUAuvgAXv+G1KC3pwBGKiJRBIkeRoO+vc9qQqir/8Aerz93uQVnDSF8VRUbGeiiE9nApeNeXvojytm0IFYofRivnzr/pHzlyEdQAvhbo//JltBO7dqD/xzdg28c/hq2f/jgGbrkRXX1HsIjDFyj0EBwCKQGCfGPiaBFlZMR+wJS98VKwCCAp2G4EjIARaDgCFd7Q+vv7UTc9bzgnzaGmIKAaTh2lDqAs4DEXCoCjuguSIutZhHVPeipWXn4ZDrcVMEThwYtwrKciUAVDJjwKcgmhfc2FOUbDHAWMpx8xo2OLentx4LrrsPUrX8XQ3j2AiiRkdM0jV7ecOPc59ZnOHL/nDpElvaof6Wy+syivq1XARyoX4eIg+uXXg4MYuOtO7PjCZ7D1g1eh7/OfRffW+7GaD1AHl3olRMhUuYcYElz+2GmnKtwdmRUomuP8E8Megefg5rRCzXhmuxEwAkbACMwIAf0E9diInubrA5VKJWzZsgU/+MEP8MlPfhLvec978O///u945zvfOWJ6/t73vje//p3vfAf33HNPLg7H9qNjeM+bX71jS43ACQSonSgtaoUqNALjQEES+KQFS5/3YhQe+hj0SgFZxniRp0FAHThitZb1Y62HmoYIWrOeraUIrDg9pn5DfaW48SLsF1hULKD16BHs+uIXsevLX0Rl1xYgG+S1FJ6Cx1Mk6ug1Z5hjVP2MLrH1jO10IRemFGCBQjWAy7lMc//0mufIjGLW3BQELmvLEBflt2zFoeu/jW3/+Wls/9IXMfTr27GErxmLSLyFbQp8vGIpko6KvwjihQIQvFrrVAVgRBaOJhwbFPM6poNtRsAIGAEjMOMEVKgFvriPFWmHDh3Cj3/8Y3ziE5/Au9/9bvzTP/0T/vrtf40/+7M/w9vf/nb83d/93Yj9j//xP/AXf/EXefk//uM/4l3vehc++tGP4rvf/S527tzJG7ZGPviyrnePGZ+NDdBMBPRGXzNHUUDxxJ0ZCgZhEuWpYw4PeiQ2PvslKPesQNkVoe8b8ywPtFPPN/BSzYQ59wAL7H/qJrkPMfVbTAlDSSNAFMdYlCTo3LkDez/1CWy/7oso7d8BpCXAV1k3sC7yFLPxeyGc/KmMl8buknvmWaTsmOiuH+5Iec7XCf5CA0eP4vDNv8T9n/kvbH7/h9D7jevRc+gIljiHhAaShafo8wmEYl0ojoVqXQ3sWtgVSUE/PKPjCVighcOpPlawbX4RsNkYASPQeAREBCJ8CeaL+4EDB/C9730PV111VS7o/vRP/xT/zoifirkdvJllWZbXFZHjJlIul3Oxd8MNN+BDH/oQVBS+7W1vw//7f/8PX/7yl/MoYv3DOio4j2tsJ0bgAQQcJYSaMAWktRUrn/AErHr872A3xdWQ4/NVo0aqGwAKCczxxt8HLokiN0Ee4atWsZhiqLhnD7YzQrb7y19CZed2uKzCOdHxOfb45MMLWUaQ/L16lGG5m1RsqtrSFO7QQZRv+yX2fuHzuPd9V2Hzpz+D7N4t6CmnaKtmSPgaItBNj479OM5VUz0Hz8HzWqonQtHnAM2qGq6lqNVhYrsRMAJGwAhMJwEVYGr1Ph1vUuVKGb/+9a/x0Y98FH/5l3+Jv//7v8dPfvITDAwMMEARchMRiNSs3vZUqQpC7U/F45//+Z/jX//1X/GVr3wlF4ljxz5VeyufdwSmNqGCAN3tOO85z0R6/nnoK8RIWSSMKjnvKFoAnqKxtoBCIcHK9g4s3nsQ+z/xGez40pdR2r4VUi5BuBQsYQ491rHV1AV1JAfoeBbRN43eMc+lXmRloL8XQ/feg/3XfRU7/uNd2P6edyH+2U+xbqiCRZIgoazLm7P1ZHZty9GgqbbXvKZmRsAIGAEjME0Exoovzatp1O9rX/sa/v4f/h7/+o5/xa233gqN1okIRGqmw2tdjQCq6blI7ZpILdUyRzGpqS4na321bdu24eqrr84jivoewptvvhn63kK9pqZ1tY2ZETglAf0QhYrA887GeS97AYZWLsWx2CG4GJKxlQoZXUo9zurlwymT2dr1OR1FUT6c4/Lp8rgFhd0Hsf2Tn8HOz/4XynffiejoYUg1ZeRLwGAmzUN/H/JG033I+bDT4dRnHj5lZE95abEEeJp+MCP3QYUfxR0OHkT17rtw6NvfwvYPfxj3f/ha9P74p1h8tA9rJMJiAQq+Akmr0OVcToC9TX03ATh1htaDEWgcAuZJwxDQF3g1dWjHjh341Kc+hb/927/Nl2p7e3u1OBd+WkdNC0QkL1OBJyJalJ+LyEiq1/SCtlHTvEjtuuY3b96M//iP/8Df/M3f4LrrrsP+/ftRr1dPtZ6ZEXgAgTgBuPQblvRg/ZW/j+7HPhJ7iwmqUQJHHSMqZJjqW8jqJuykbszO+i4iUCGYUWwhxOiJWtC9ax8Oc9l058c/isEbf4pw5CjAZVN9/oeTeSgsrBuz07JzoKDij8IUyoydekYjfVpGSCsAU/Qx4nfXndj71euw9YNXY8t7rsLRr3wVHdt2cbnXI2H4tcol34zL2YlLkbgMUu+M/U11d1PtwNobASNgBIzA8QREBCI1u//++3HNNdfk7/G7884784p6I8ozpzmI1NqfpsoDLokIVCDq0vD111+fC87PfOYz2L17d+4PbDMCpyPA509gdNlHAhQjbHzG01BeexaOBYqPOIIDy/P2VDeqAHk6nMtLa4cHltTKZ/jIYSvlKlwasJiCtevYAPZ+/Zu4/5Ofwr7vfAeVLdvgSkNw9Fn0MMPuaPcanXSRg6KCCtQhLkn398Pt3YMyVwAOfuXL2HHN1biPrw87v/Z1xDu2Y2mWopNCu4iIvsbQ6KsXRmHZYR45ZDryMGh+jE006ybawOobASNgBIzA+Ahs3749F3+6NKt5x5vreMTf+Ho/dS0RgYjgrrvugn66+Nprr80/IKItdPy66bmZERghECg0KKRyxUIR2H3ppdj0zCvRmyQoMfLkhTVFKwRqGk/Tc9rIXrs2cjpLGRHJn+/imNKSQgHtSRGLKgEHfvIL3PnBD+Kuj1yNvT+6AZXdu4ChQYDRONTWhAEKrtymw19F4NmR9pmz4gmXbjEwiGznHhz5+S3Y9tkvYNu734tt73kPjn3ta1i0ayfWcDm4i77HMeeQUJolERDFqAnACJ5LwV74+KhBOMDUd44y9U6sByNgBIzAQiegy1AqrJSD5vU9fxp9U9u3bx9EhPeYkKcikqdad/rs5D3dd999+MAHPgAVgfp1MeqjmtbWdKxpmdkCJpABjiIQgc9VFRrFVlx05fOw+OGPx56oHeUkphDJkPk0fy6PkgrMqg0nw1mezd4uQETR6mhBf78g6HAxljEfb9+KrZ//L9z9ofdh+8euxeFvfQPVO34N7N0LHDsGVCq5CKzLWk1zo4gLIyKRQm5MXsv1U8hjLbA+4bC/FBgYgr63L9x3LwZ+9mPs+/pXsPNzn8X9V38Iv732Ghz40Q/RemA/lsJjEYVfG0nFbC9CeKrMdM1dTc/rxjqclh6nxXSYaenIOjECRsAILGQC+uKvwi/4AF2C/eY3v5l/v9/WrVtHsIgINAooItBNRCAyalo2XSYieVcigl27duVfIP2f//mfUGGa+8mbTV7BDkagToAah3qEZxSAXIJE3AosX4uLn/8qDKzehD6hAAQFCp9aIgKtReUEqEABeK4mQJ7DLG+UbIzqBVouyuhn4NJ1O91Zw+Xr8xlh6779Vhz4MJdc3/EKB5tVAAAQAElEQVQv2Pqu/4edn/lP7PvhD9F/513I9u5HGBwAqvoePTWKQn2fHs+17AGm12iB1321BFRox/qR7d6HgTvuxMEf/wi7v/gFbP/gVdj8jv+Dzf/89zjwsQ8jue1mrB48huVUXy1C4GSX8neROXpMmswDGdnVTCSD44PieJVTYfn07XRh+jqznuaWgI1uBIzAHBPgvdEzSnDHHXdAxZamdWHoeQOabe9EBCI127JlCz72sY/h61//OoaGhvLy2fbHxmtwAhQjUMvdVMlBQcLoVPKQi7HhaU9FL6ODHjEKrW0IMeWDAELBUm8SIDMgUzDpje5RxgYUsgxt1QqWB2BFuYKIvwu7vvNd3PORj+Ke970fmz94NbZf+1Hs/9wX0PvNb2Hohzcg+8XPEe64HfLbOxHuvRP+vpoFpnou99yJcPttSG/8OUrf/wGOfv0b2PeZz2DXR67F9qs/iC3vvwpbr2W/X/oC+m+9CZ2H9mNpaRA9FIrtXBLWf83myA78/QzqqNrwTPU1g+RBuLlpVJC0kVfhHDBNm/Y5TV1ZN0bACBiBhUtAX7RV5PX19eWf9L3pppsgIrmNjfrNBSERySOP+p7Aj3/84/lX0OAkm87hJMVW1PgEpsfDiOrCBQh7UwuMpiEB/MoubHrO07Ho3AtQkhYMpgH64Vbkci/wWM8BI43ROJvKUvVG/wZLogTL2zuwvtiCFb19aGP0r/TNb2Dvh67Gnn/5v9j7D/+CPf/0Dux8x/+HXe9+N3Z84P3Y/qH3Y+vV7+fy7fuxhfntH3w/dr6f9q53Ydc7/i92/9O/Ys8//jPb/Bv2UvyVr/8GOn7zayw/fAjrGH1c19WD7kILpTMQ8XdRRCAU1iKibo3btLaKNk3H3eg0FbWv01y2S0bACBgBIzAeAlEUQV/U9fv39D91HD16FCK89ehf+eygEUQg3cBNFKZf/OIXof+GTs/NjMAIAVUEVBeaUAdCIgcG/ZBxGRLrV2PD856Noz2L0TtYRZSyFZ/bGZcxPcVMph9wEj7fWdxwO/1y9C+KYsRxQk3r0Eo1uDQC1sSCdZzwRk54xcAAWnfvRuXOu3HoJzdix9e/jfu/9DXc+8XrcruP+fu+/DVs/vLXsfUrX8fub38fR35+M/zd96Ft7wEsKw1hBZdrl3AVoMsHtHIVN8kcxMcQFGgxIA5gLjeyhm5Mg6azbOrJLA9pwxkBIzDtBKzDOSeg0TP94mUVf/WlX3VKhDdF3ij1up7XTUQgMntWH3dwcBDq449//OP8jfwn+lWvZ+lCJKCSYIxJlEf3pFgACjEWPeWJ6HzsIzHEKFoMXhNGAlk9pbjKKGwCpCGhBa6xqlHzQb9gXc1nVQSfQkKVVoH4CiN0GVopEhcxOriyvROrWzqwOm7FWa4N60WtFeuZXxe3YU3SjjVtXdB63S2taI1jOFqWxKjyj8EyeVTJqIoYaUjgpYDgYgT+zoPXAIc8pXiGCPMANGFehBnM/EYPZn4QG8EIGAEjMN8JaIRBv/NP/zWbRv/q8xURiEj9dE5TEYH6effdd+OHP/whjh07Bs+7oojkPooIbFvABALnrsZEdwF/As3zjGIQPV248EUvBNatQi+DWZVIBSAbsA7VjVaiNeAuAR4BGaN8GVWPWhoJUj7fMwqxjGFOz7l6uh5YDzTGPindBEVebxWHFk1pRS9IWDH2AY7GP+/yViyGRkK9c0zrJtDyAM86niMEcEhAgNwAiMhxhklsk23iJtvQ2hkBI2AEjMAoARVS+u/d9MMWWtpokTX1L8syqF/6IRB9P6AKQRWEWqY+my1wAoHzrxuzQnMe+XKvqMjr7ELhEZdizdOehF0FYIDLp1zlZC1A0LhboKALufhTEQikVD6piygAE1Ql5jmNaVXLnAwLRa3rKeZqFggiiIemnmlt6dvndasUwlX2mbEtKOhqJBQk4UnKogoENLYTEYiMWq3u3Bzp8twMbKMagTMRqFar0OWqM9Wz60agEQioiPrNb34D/a49EZmwS9p+chZyUadtTzVo/ZqmKgK13r333otf/epXeVs912uamhkBnPj01XNGtgIjYaGlDWdf8SwkFz8IR1JBtRrgqSRUEAUKrbmkp5Lr5CYjntWu185V0wb+rqplTD3n6SWgboF5qOWtay2heS2joKzXq6d6TUJgk5oBFICsX+8nsP8wl4BOGJsPG3eGNfGARxy2GYE5JaDfpdY7/D9T59QRG9wIjIOARtL0O/bGLv+Oo9msVRERiNRMB1Vf9fsBRURPzYzAAwnoc0OjWlwuzWVCLmj4fFl3Di563ktwLGpHJYvgWS9FiiAqeB7YzWyVqLjKRRZdHJvyiQ/hBCQ4uNx4xsoSPMs9cqFG39V/FXN5W5byoh7zhF0el9YvaF29oF/VIvAcZdRqbfTo8iuBV5Gb5M2hDfPzug47Ma3Xw4xsOtqMdGydzh4BG8kIGAEjMFECAwMD0D+wNPJXt4n2YfXnGQHVG2onmxajXiK64FtB6OrCisufiCUPezRK3YtR9QEF7xEx+gWEk7VuiDKd2nGWn9Bfzg250U2W1UUdzya0syklXRg2MMXwxisaPWVJYIkakznfTQDO+UNgDoyHgAh/gcZT0eoYgTkiIHL8c1Tk+PM5cuu0w4oINHLpM59/GAS2NRuBmfdXn8ZqubALPFahQauwfDkuedGLcHTJUpS8oE1ixFROqqNg28kJ8PctSOPIrsbx5OS4rNQIGAEj0DQEToyk1c/raaNNRETygI2LHOI4hm1G4PQEhAKQIlCXhROH7oc9DKsvezzKrR0opYHLnHw+Mcp1+j7saiCjQAwnMxbP2m4CcNZQ20BGYAYIWJcNR0DFXqM5JaI3ZkBERkz91A+ECG/mztmtALadgYDwuvD5E0P4dFEpiPZ2nPd7T0Nx4zk4wsIKQ4NBhPVsPy0BMtJIoLIKxFW307aZgYt8GGegV+vSCBgBI7AACaioWoDTtikvCAIqFxwlXgSBvhcwBVpb0H7xJTjrCb+D3s5ODCBAxcyJOMZGuk68ZueTJzDVlvqITrUPa28EjIARMAIkIMI/58ekzNpuBOYRgZhziWgUf6gChQgaBVz1O7+D+KIL0JdESANFICVi/scQ86D6464J29neSARMADbSo2G+GAEjMC8I5De/GZ/J+Aeo+6PpWNMe6ueaNzMCZyZA0YdhIZiptGOLjRuw6RlXIFu0BEMsSikAPU0/EOIoAiOVf3qiaW5sY/ucEzABOOcPgTlgBIzAfCCgQkrnISL5lyvXz7XMzAjMCwIUd6CwAwoAikBEIZjQOjqw+rLL0XX+BegVRxHIKCDrxrTCsABUscFfDYyaMH+8sVPbZ5GAPiazOJwNNZ0ErC8jYASMgBEwArNPQED1BjhBboUEWLkcG572FPQvX4ISVV4BQIIMkX422Ev+Bcx5EBC2NQoB1yiOmB9GwAgYgWYmICK8J45aM8/FfG94Ao3joNAVtWIBiy+/HJ2PfiT6owixAI7iDzQXIoinSKQcRFDZIWxk+1wT0Edirn2w8Y1A0xMYu9wX8cVv7HnTT84mMG4C+rirjbuBVTQC84GA6jm+7mHFCpx35ZXAiuXo5/JvSoXBxeB8ho7nLhd/+akdGoAAH54G8MJcMAJNTkBEXwEB/T61rq6u/D1gMzol67xhCdQFoIg0jI8iNV9E5AFRSpFaWcM4a440JwFHOcGl4GWPvQwrH/No7I2AAcYAIcwgQBgJBNPmnNz89JqP2PycmM3KCMw2ARV/Gv3r7Ow0ATjb8BtkvLr4axB3zA0jMHsEAofiUi+SIs575u9jYNVqHOWSr0cMrv8iSMpUvz9QK8K2KRCYrqYmAKeLpPWzoAnojd97n0cARcT+rdYCfTaIyAKduU17wRMIJKBfC1PN4M4/H0se/zj0FztQpigMXP8NUYUi0IOhQNjWGARMADbG42BezAMCKgL1X2tpOg+mY1OYIgF9How17W7s+Yl5vT4+O3WtE/sce66txp5rfmyZ5s2MwBkJqNA7mWlDzwtpCiQFXPSMKxCftR5HuQxc5t9FmQQuAgeujnAhmNVC3cDzYWMy9Z39ollt6rOfUA9uQrWtshEwAmckIMJXuzPWsgrzmYCKK7WxczzxfOy12cjP9fizMUcbY44JRHzta28Huheh7dKHY9VjHoMDUYxjdCtl6I/xP4pAfTdg3Ry1WjTG2J51J7uroGlmm9rsJ05NWU28lbWYUwI2uBEwAo1HwARW4z0m5tEsElD1on/8UlWEiKKuEGPNEx4HrF+DIURA6iD2KeBZfEDOPJQ7cxWrYQSMgBEwAuMlIKJ3wvHWtnpGYEIEGreyLrsiPyDTX4HEIbn0Qqx+wmMwKDEyrgNLRsnBKvbHEhpi46PREH6YE0bACBgBI2AEjEBTE6C6o/969I7Lu60FXPD0p6Jl7QYMugIyieBDwNgPzLG67XNEwATgHIG3YY3ApAhYIyNgBIxAoxMIgkyXfdu7gE2bsPqyy9Df3YUhLg3r50Tq7qsAUaufWzq7BIz97PK20YyAETACRsAIzF8CDP9FnF3+Xz8Cc0kRKx77KAytXoHe/JPAgIjkUUDkS8ZsMCatn8G2BxCY7gITgNNN1PozAkbACBgBI7CACTiquJgmnhIjaUXhwReh57EPw2BbAd4J4jihAORScNAvhh428WDgMLcFjG5Wp85HZ1bHs8GMgBEwAkZgUgSskRFoYAL6wY8T3VNFlxSAnkW48OlPR3HVKlQix+Vhh+DZQK+DSlHbDSf1Uy0ym1kCJgBnlq/1bgSMgBEwAkZggRBQSUHjEi+o78Asohho7UDbJQ/G0osuQn8UoZQGRIjBYCC51JWfg1AQOpYIzfaZJ6CsZ34UG2FaCFgnRsAIGAEjYASagoCqOFUYaoz6odiCdU/8XZRXrkSZYT4uBiMKvib6QgRH8SeqBdWaYoLN76Rr/inYDIyAETACRsAIzGsCzTE5FX1qJ/PWxWh75KPQ+ZhHot9lEF8aEYARxV/kHSS4k7W0shkiYLRnCKx1awSMgBEwAkbACNQIhEiQtbdj0+/9HmTlUgxIhiqXigNNI38qRqRW1Y6zRECZz9JQNowRMAKTJmANjYARMALNQEBVnNoJvgbnUG1pQ9dDHoL2iy/GwSTBIMVfgMoQbaBrv2onNLTTGSOg5Gesc+vYCBgBI2AEjIARMAKgtkviBNLVg41P/j30Ll6K3iDI9AKPyM3DtgcSmKkSE4AzRdb6NQJGwAgYASNgBHICKjYiij2JC+h+6CMgFz4Yx6ICqp4SUFIEGnQtGFSKeQs7zDQBl7NW3mozPZr1bwSMQNMSqP8DdxFp2jk0p+PmtRFoIgKqJU5mnIK+huglLF6Msx93GaSzHWlQAajmKUdqEcC8XgjQlM1snyECKspnqGvr1ggYgflIQEQgIvNxatM6JxHJOYmMptM6gHVmBJqIgAq/1DHmxN+H0NONTb97OdpWLgVilPBqAwAAEABJREFUQJxQ7FEAmujDbG5uNgezsSZHwFoZgUYgEMcxoiiC9x6OL+SN4JP5YASMQHMQCMNuZprGEXDWKqx59MNxrL0FA8Ej5euKRfwUzuyZCcDZY20jGYGmJyAi+Rw6OjpMBOYk7GAEZpTAvOlcxUbduNYLJBHO+p3LMXjWahzylIde4FB7fYFts0LAzcooNogRMAJNT6BarebRP52ICUClYGYEjMBECOhnPHKJx0PgagI2bULXwx6OUnsnqi5CEJUkvDiRTq3upAko7Uk3toZGwAjMMIEG616XfxvMJXPHCBiBJiHgEBjjC/BUgiFKEJatwrlPuwLZsmUYoiD0+l5A03+z9miaAJw11DaQETACRsAIGIGFTCBQAob8G/9SEfhCOzoueRgWX3gJeikKh3z+DkECCsPGZAHvMz11E4AzTdj6NwJGwAgYASNgBHICKgEzeKQQVANjgq0duODyxyNd1IVBRv9U+oEysWZ5EzvMEAETgDMEdia7LZVKOHLkCA4ePIh9+/aN2N69e1E3Lde8plrv8OHDeZu+vj4MDg6iXC4jyzLop67qVvd57PnYfP26pUbACMwGARvDCMw/AkJxp8Ij4tQKLsAlCVovvhjpxo0oFWJI8IgZHRRep0ZkbZWCgalKw7rpRbOpEtDHYap9WPtZIFAXYpreeuut+MAHPoB3vvOd+Od//mf8wz/8Q27/+I//iLrVy/7pn/4J//7v/473ve99+OAHP4hPfvKT+OIXv4jrr78eP/vpz3D7bbfjN7/5De677z5s3749F5NHjxyFikx7v9csPLA2hBEwAkZgARFQ0ZFwvgklnej3/olHOPdc9Fz+uxhsa4MPGRLn4CLWpBAEkxGjKtSimglEjjd2a/sECCjaCVS3qrNJ4FRjff/738ff/u3f5uLvP/7jP/De9773AXbVVVflok+v/5//83/wv/7X/8Lb3/52vOUtb8HLX/5yPOtZz8LlT7gcj3r0o/CUpzwFL33pS/Enf/In0LrXfPgafPvb38Ztt92G3bt3Qz/9eSpfrNwIGAEjYASMwEQIqPDg4i9E3w0YUoQ4xqbLHo+W1WtxzAdUtDNxEAkARSK1IlMtNJtOAm46O7O+ZodAwpC5msjxf/2IjJ6rJ0F/cTRDExEe+Ts0XCYiI1/qq0vFN998M7785S/nQvJtb3sbnv3sZ+PJT34y/vqv/xo33ngjdOkYp9h0HLVTXLZiI2AEjIARmBiBeVxbZQeFnao63ocAgTDi133OOVh84UXoK7biGC/rJ4IFgApFbcGYIGvWcmAOtk2ZgNKccifWwcwTEBGISD5QFEW5eFPRpSYiI9fyCjyICBx/qcBNZPS6lqmxGLrEq+01L1KrUz/Xst7eXnz84x/Hm970JnzmM5/B/v37+ccYfzP1opkRMAJGwAgYgSkR4H3HxQiM+kEirL70YUhXrkK/xMi8Y896v1ETRi94Hpiy1PbpIUCi09OR9TL7BESO/2UQkVwIisiIMyr2RGrnIrV05CIzKvhEauUqCFk00odeU9P3COoS8r+949+wY8cOpGmq1aDX1PITO0wvAevNCBgBIzBvCaj0UNN7T4C4CGhpxaJHPAaVs9bhWJSg7D08V6yEkUIXHNQAtgnzFsqsT4w0Z31MG7BJCIhILgbVXY3+XfW+q6DLw3feeScqlYoWj5iIjOQtYwSMgBEwAkZgvASEq1Vq6OnGmoc9All7B6KkgMgJBB76YRFhZ26BiD9OdVZ2Nyuj2CBNTUBEf/WQf33Mf/3Xf+FP//RPcdNNNz1ABDb1JM15I2AEjIARmDsCLkJo78Smyy5HsmgxBkplpMEz/qeqL+OKk6dvmmdi+7QQMAE4LRgXTie65KufQv6bv/kb3H777fl3CYrUBOLCoWAzNQIzScD6NgLzmIBqOLUTp6i3Ed5LihdcgEXnn49ywmVglmWRIONScJZVKQL1P4UEpqN2Yjd2Pn4CJgDHz2pe1RQRiIzfnIboWb8OQUWgvi9Ql4Pr7x2sX7PUCBgBI2AEjMADCajkUHvgFYCLvVEMFIs451GPwlBXB/okoMx134pkSCkAM8+IIMUgbJsWAqd6JKalc+tkcgQatZWIYKwQ/O53v4u/+7u/yz8YopFB2GYEjIARMAJGYJIE9IO/gaKvgxHAcNYalKIISD0irv46LhFjeEF4kt1bsxMImAA8AYidnpmAiORCENy+9a1v5V8effToUZ7ZbgSMgBEwAlMgsHCbUvhxoQkSO4SNG7Hk4Y9C3NKOqFJFEoAkSnjfiRgnlIXLaJpn7qa5P+tuARHQqJ/+y7ivf/3r0P88MjQ0NGPvzdCxFhBam6oRMAJGYH4ToKhjQE+DeiOmAhBJjJAkOO9xl6OweDmXfhWDgxeH4GKAAQjYNi0ETABOC8aF2YlI7S+xXbt24bOf/Syuu+66/N/GqVhTmyoVkVr/U+2nqdqbs0bACBiBeU9ApccDTaA/gOvuQst550OWr8KQK2AgzZAdpxbnPaBZmaA+ArMykA0yPwmICBz/bLvjjjtw7bXXYvPmzdBNyzSdiokIIn0PCAARgW1GwAgYASMwjwkESpLA13omWLwYKy55KI61dKKcFCBJBIjPZSDm6Tbb01LMsz2mjTcPCWjE7yc/+Qmuvvpq6LKwnk91mvofR3RZWYQvCFPtzNobASNgBIxAcxDQfw3nBGse8ziUV6zBEZ8iRZXLwLpu3BxTaAYvTQA2w6PUJD729fXh29/+Nr72ta9hOr4aRv/bSH9/P1RMqjUJBnPTCEySgDUzAkZAJV7QSF+cAZvWovWS8+G6uhAqGVzqof8VxChNDwETgNPDccH3IiL5Mq0uBX/qU5/Cnj17RoTbZMWbikiNAi54uAbACBgBI7AACOjqb5CAzKUISRmh22HJpechjSPEVY/YLwAIszhFE4CzCPtMQzX7dRHJp3DLLbfgc5/7HOribbICMO9s+CBS63v41BIjYASMgBGYZwTqAtAjg+dP2hJjwyMejmTxEmRxEUFqkmU67inzDN2kplOjOamm1sgIjBLQX0g1LdFPBev3A9Y/ECIieTRQr5kZASNgBIzAAwhYwXEE9A/+GHHcgpZzL0TnBRfiENXKAAJlYa1i/X5TO7PjZAgQ6WSaWRsjcHICIpK//+/mm2/Gpz/1aVTKFfjMI3h9Z8fJ21ipETACRsAIGAHk/+bNQ+UfeAyhgCBFbHjko+DXrMIAl4I9alum9xXWVyFYt9oVO46XgAnA8ZKyeuMioL+IWvHQoUO4+Zc3Y/uO7RAnuWm52SkIWLERMAJGYIETcAiUfYDjjyBG6lnS2oGuiy9C36IeHM5SpBR9IkKtyMAC8wsc2ZSmbwJwSviscZ2AiEBE6qd5qkvB+qEQkePL84t2MAJGwAgYASNwAgEX6gWCJC4i/07ZDRvRet65SFuKyCj6RITlEQDeW7R+bjzwGppwmyuXTQDOFfl5Oq4IfyE5N40E7tu3D/fccw/PAJFaOWwzAkbACBgBI3AyAtRwWizQH8qTwEhfypJFi7Hm0ocCHe2oZhn0dpIkEZw4IP/yaIx+PcxwH7DtjARI74x1rIIRmBABEf7y0lQA3nXXXfm/h5tQB1bZCCwoAjZZI2AEagRUkjg4ijoeee/gMm+Vim6whI0XX4KkpxsVyQAHRJGjEBQ2E9anARSBqG1swtVkikOeWv6UHBzx2G4EZozA4cOHsWPHjhnrvxE7zvgXqkZAG9E388kIGAEj0LAEVM+pulOjCCwUYriEMqWjA3Lu+Vh6/nmIOltR9mWUSoOofRCEs+HSr/gAbS4BtRSwFDgtA5KFbXNMYL4OryJIPwyiXwej+fk6T52XiMA5hziOsXTpUthmBIyAETACkyWg0kTlHNtHNM26CMs3nYPBQoQqLyeFBI6vu8glDvJNxV+escO4CBDjuOpZJSMwIQIqhqIoQm9v74KIANYFrs65s7MTIvqKNSFkVtkIGIGFR8BmPF4CTrDy4gfBLVuFIUb5SuUyfPBA/lLruOJrcgYT3IzYBIFZ9fERUEGk/8rt4MGD0Ajg+Fo1dy2dr1r9P6A092zMeyNgBIxAAxEQypUNZyNetxFD4NJwFENYRi0IPywCgTwD28ZHgETHV9FqGYGJEhARHDlyBPdvvh/6ZdATbd+M9VX4ahRw3L5bRSNgBIyAETg5AdVzdXNcC16yHCsf8nCgowflSgbPnyA88l6TUgxmNNOAJ0d5slITgCejYmVTJqBCqB4NGxgcQKlcmnKf1oERMAJGwAgsUAJCARgVsfT8ixH3LEZreweiiGUUiJ6qL6j4IxqNCDJpin2unTQBONePwDwfX4Xg4OAgdCl4nk/VpmcEjIARMAIzRUDVSksLWi+8GK3LV2NoqIIs0y8JpOTLRWDt205mavj52K8inY/zsjnNMQERyf860w+DDA0NmQCEbUbgRAJ2bgSMwLgJUOShwIhfTw96Np2Palc3Kk4QuAwch4DYS/59gEI9CNvGRcAE4LgwWaWJEhDR31ZAl4ErlUr+aeCJ9mH1jYARMAJGwAgcR6C1BYsueSiOLVqBYxJDV5kKGdCaCRIPLgbDtnESMAE4TlAzUW0+96m/lGoiAl0C1i+Ens/ztbkZASNgBIzADBLQyB4jfagGdGw6B/3d3ejnedAvgOY1YSRwBkefl12bAJyXD+vcT0pEICL5X2dZlqFcLs+9U+aBETACRqAxCJgXkyHACB/AcN/6NWg9ewNCUkCWBWTiUYk8Mhe4JDyZjhdmGxOAC/Nxn/FZa/RPB9H3AJZKJVgEUGmYGQEjYASMwKQJ6Bv8YramrX/QhSguXqwBQZRDiqrzFIAeQXjd9nERMAE4LkxWaTIE9P1/aiICFYKwbZSA5YyAETACRmACBHSdl9E/RvrQmmDVRRegUixiiIKvSkHoC7yeKxqmE+h1IVfNcS1kADZ3I2AEjIARMAJGoMEJMPoXGOULjiIwjlBYsRLtq1YhtLYiSwSl6hDSrIpm2BrFRxOAjfJImB9GwAgYASNgBIzAKQmMxPYihv2WLcWaiy9mFDDGsXIJWf5/gUdqnLIPuzBKwATgKAvLGQEjYARmgYANYQSMwGQIqLzzcAg0JAmWbDoX1a5FqCQFFFqKcC6aTLcLto0JwAX70M/sxEWEv4yjTy8R/sUG24yAETACRsAITIZATfipAPS8nYQ4RmH1BsiqjSglrUjDZPpc2G1G79ALm8Oszn4hDKYf/lATEdgXQS+ER9zmaASMgBGYaQIqWdSoAJ2DrF6NdPkKVCkGI4ngeL+ZaQ/mU/9uPk3G5tJYBPSrYNSq1Wr+ZdCN5Z15YwSMgBGYdQI24BQIOAh0kdcByLXe0m4svfAcJO0dcFUuDHuWw7bxElCO461r9YzAuAmICH9BJa8vIsctB8M2I2AEjIARMAITJOCCg5qA0oU7CoJVF56NuKM1X2kSb+vAmMCmCCdQ3aoagYkT0KVg/W8gE285DwRwubkAABAASURBVFvYlIyAETACRmByBFTfUQRCU40vtBaw4vxN6Fy9HIgj+PzC5LpeiK3cQpy0zXl2CegS8LFjx2Z3UBvNCBgBI2AE5g8BFX1jZsPVXlRCiqyzDcWeLvjYIaMoPKEaGmlrNF9MADbaIzLP/BERqADs7++fZzOz6RgBI2AEjMBcEoi5FOxaWrB47RqkrTHKIZtLd5pubBOATfeQNY/DIjLirMhofqTQMkZgQRGwyRoBIzAlAhreo2n0T/sREUgQdJy1Hn1tXTgmDsHVZI2+9Ug/hKj1zE5OoEbq5Nes1AhMmoAIfzFpk+7AGhoBI2AEjIARUAIUfZrUrS5cAvjT2oauBz0S2caLMVDogHcRIlq9rqWnJuBOfcmuTDeBhdafiORTds5BLT+xgxEwAkbACBiByRDQW4pa4D2FkT/qP6DKZd8ly1FdugKDUYKMYtFFDlEUTWaEBdXGBOCCerhnZ7Iadtfwu37yV0QwMDCA/fv3z87gNsqMERCR/Kt9RGTGxrCOjcA8JWDTmikC+nLU1YllG9Yhbm1BmqVQYVOIYkROczqwLhqrUR3qqVlOoE4nP7GDEZgOAiKSCwXtS8WgiFgEEPNn08dUbf7MyGZiBIxA0xFgBNAhgsQxkFVw1sZ1aO3qQOY9AnWeRgBFpOmmNZsOmwCcTdoLdCwVCxoRXKDTr017nh3Xrl2LWF9459m8bDpGwAg0IAHVcWNt2MVaTI9qrxhj+YY1SBgBVAGo95tSqQRdhRquaslJCJgAPAkUK5o+Air+pq8366lRCIjoq3GjeGN+GAEjsBAJUPrVpp1EwOIetK9Yioh/mKZpChWBev9Rq1Wau2OjjmwCsFEfGfPLCBgBI2AEjIAROC2BFAKvf5Au6sbiVasQJzEjfymXgVUe8g9V7pqr22k7W2AXTQAusAfcpmsEpoOACF9Vp6OjBdGHTdIIGIHpJ6CvQSphmArTuIBkyVJUiq0oBUGmbwTMPyZM6SdcLFYD07xs+r1pxh5JrRndNp+bgYCIQERyV8vlMnp7e/O8HZqTgC6lqDWn9+a1ETAC84KA3lLUIPmnfWOmec61onvDBaguXY2svROOkcBAsedZV2WfptSFLIFtwwRMAA6DmMnE+q4RMPFQ4zAfjiJ8VZ0PE7E5GAEj0JwE+BLEPZd/EmJAYiRr1qK/oxuDqvT0NUoN3LQiE9uPJ2AC8HgedmYEjIARMAJGYLoIWD/TTYArusd3OazumMjKZUhWLUWVyibNsjzap1pQI4HC5V/Jl4WPb72Qz4hpIU/f5m4EjMBkCDhnLx2T4WZtjIARmCECFIBoS9B11gqgEKOSVhGCLv6CUULasHDUarAtJ+Dyox2MwCwQCPzrq26zMFxjDDGPvRCxl9J5/PDa1IxAcxHQl6NChJ61K1F2AdWKCkBOgcIvog6MNeWp7aMETACOsrCcETACRsAIGAEj0IwEVADGQOeqZWhd1AUX1eQNdd+czabRB64RanQvzT8jYASMgBEwAkbACBxHgKpP3+SnZcwiFnRuWIOOFcsoAGMEXfwdXqkQXQ4OsG0MAROAY2BY1ggYASMwfQSsJyNgBGaWgKq+YRPKGRdBVqyEW7wIWZIgZVkGVxOCM+tIU/ZOYk3ptzndZAT03/Lov+dRt/V9gPW8npsZASNgBIyAEZgaAQrBuBMo9KB95TpUWltRZgQwqDEK6CkGp9b//GttAnAGH1PrepTA4OAgDhw4MFKgInDkxDJGwAgYASNgBKZCIFAA5hahpWcxKi0tqFD4qQDUbgMP+mXQTGwfJmACcBiEJTNLwDmHKIpGBonjeCRvGSNgBIzAPCNg05l1ApR4WZWjenQuXwLf1oqq8JSmutBTDILRQNg2QsAE4AgKy8wkAY346TKwjiEiEBHNmhkBI2AEjIARmDoB3lK8TxGQobioG9WWApeAM/abgZeY1o7M2D5MwATgMAhLZpaACkA1HUVkfL+IJ0YNtW3TmDlqBIyAETACs0pAkgSgqnGrV6Jw1iq4QgIXKABDYCr0hRd5tL1GwGjUONhxlgiI6C/h+AbLsgyVSmV8la2WETACRsAILGgCnkvAIY4g3Z25+Zg4fAbnmY7s478HjTSZYKZZqpsAbJZHagH6qZ8U1g+PLMCp25SNgBEwAkZgogTEQSIKvLY2tK9YjqStCMmjf2DqwPVh2DZKgERGTyxnBBqJgArAcrncSC6ZL0ZgHASsihEwAnNBwEVFIKMARITOpSsRtbTDh7Ge6LWx5ws7bwJwYT/+DT17EftlbegHyJwzAkbACDQMAUHIMsBRBBa70LN8HaLWrvyrYPSjIeqmEz2a1QmYAKyTmMbUupo+AiL2Gzt9NK0nI2AEjMB8JSAQ/QQIl4ERJ+hesYpLwJ3wLPO8ol8FA6awbYSAG8lZxgg0EAH9xLBa3aWx+XqZpUbACBiBBiNg7swVgQAIxZ/KQDgHt3I5pKMdrqb84CUg0GDbCAETgCMoLGMEjIARMAJGwAg0LQFdMVLBJ5xBexEhiZFBKP4wYrxi+zABE4DDICwxAtNCgJ3Uv/CaWduNgBEwAkZglgmE2CEw+tezZhVcK4WgEzBACFtJOv6BMAF4PA87MwJTIqD/7s7+zd2UEFpjI2AEjMDkCWj0TyhtIofWJT3wLTFSls2G+Ju803PTkpTmZmAb1QjMRwIqADs6Oubj1GxORsAIGIHGJkChBwlc9AVN0LV0CbLWBKWsCob/4AJsG0PABOAYGJY1AlMloH9ldnZ2TrUba9+UBMxpI2AE5oyAij9d6NVUDQ4tPUtQLbaiHLgk7OmZCUBCGN1NAI6ysJwRmDIBFYAiMuV+rAMjYASMgBGYAgGJIYtXIe1ejaEQI44LcC6aQofzr6kJwGl8TK0rI2AEjIARMAJGoAEICOVN1xKUCu1AoQ0ZI4D2Ab3jHxcSOr7AzoyAETACRmBqBEQsCjw1gk3X2hxuOAL8HezsgtO35MQRqtUqvM8azsu5dMgE4FzSt7GNgBEwAkbACBiB6Segf4S1JCj2dCEFUE1T6Ft01HhqOwmYACQE243AlAlYBwueQF9fH4aGhhY8BwNgBOaOgH7KI0DjfF7VTezQuWwJ4pYiWlpakLgYjAvOnXsNNrIiajCXzB0jYASMQPMR0PcXaXRBxG4xzffomcfzg0CA50RUBuZKLwKKXe0QLgGL11I1VpjmvVm7MwHYrI/cAvFbb6g6VRG7qSoHs+YgICIQkeZw1rw0AvOEgBenXwSTG/TXLxK0L+6GFCJkIeMS8DyZ6DRNwwTgNIG0bqaXgIj+9k5vn9abEZgZAtarETACjUIg5Mpv2Bvn0NbVDecSSBbgQkBNHQ5fX+CJCcAF/gSw6RsBI2AEjIARmA8EKO/yaYyED8Sha/Fi9PQsQoEi0Kk4HLmYV13QB7egZz9Nk7dujIARMAJGwAgYgcYgIBR6oq44QdTegbjYwuVfocG2MQRMAI6BYdnGI1B/D2DjeWYeGQEjYARgCBqIgFD4ITfUtigGujvhWwqowiOz9d8al+GjCcBhEJY0NgERaWwHzTsjYASMgBGYcwLH3SkiSpz2NmSFBGXKv1SCScAxjxDpjDmzrBEwAhMjYLWNgBEwAkagIQio+KubOpRlKXwSo33pIoBRQIsAKpVRMwE4ysJyRsAIGAEjYASMQJMSYIAv99zzmJswEzvEne3IEoeU8b/6B0UwDVuzd2ECsNkfQfPfCBgBI2AEjIAROI6ACr0QRUAUo9jRjpBE8Po1MMfVWtgnJgAX9uNvszcCRmDSBKyhETACjUZA6JAaEzgRiIsQt7UjdTEjgPY1gMqlbiYA6yQsNQJGwAgYASNgBJqTQB7yA4Rrv455FTcRHBVfhKS1G2nUikpwXASGbcMESGc4Z8mECVgDI2AEjIARMAJGoEEIUPipwhO6o4YgEFrS0gGftDICqAJQeNV2JWACUCmYGQEjYASMgBEYPwGr2eAEcpkXAgIFYKGzE66tDd6pAGxwx2fRPROAswjbhjICZyKgX3ytdqZ6dt0IGAEjYAROQiBXfrXy4LkeLAGuvQ2htYAQjblYq7KgjyYAF/TDb5OfNIFTNFTxVqlUTnH19MWRfmLt9FXsqhEwAkbACJyKwAn6LgsaAfS17wCkAEypeDy0TNeKT9XJwiknjoUzWZupEZgNAo7LDJMZR+SEV6/JdGJtjIARMAILkYC+fNZteP6112IWFuL8v4FkfG2eDuk33H3TJyYAm/4hXBgT0MhaM8xUX3AKhUIzuGo+GgEjYATmHwHqvfq/A9bX4/zv6rYWZC0JMqcX59+UJzsjE4CTJWftjMAJBEQEIoI4jtEsgvWEKdjpuAicuZI+/mpnrmk1jIARmCkCIvqaTJnTUkRWZBQwEgSZqdGar1+SaT6nzePmIyAiuThqPs8n5vGxY8fw/ve/H29/+9vxZ3/2Z2e0P//zP8df/uVf4n/+z/+J66+/fmKDzWHtd77znXjb296Gv/iLv4DOQe3E+WqZmtZR+6v/8Vf4q7/6K3z/+9/H0NDQHHo/vqH1PZkivGGEMPLcVVE31k7sSa957+0PgBPB2LkRmAMCaerh+TuMYgGhtYgQRwin8UOvTdVO033DXTIBOImHxJpMnED9xjjxls3Volwu5wLnmmuuwUc/+tFT2kc+8hFce+21uV199dV5evvtt+eTFZE8bbSDyKhf1113Xe7zhz/84Tytz2VsWr+mad10rlu3bkWWZfn09HmRZxrgICK50BOppS0tLROK5ra2tiJJknwmuvSUZ+xgBIzAHBIQwEUAhV/EZWAk8Zl9EVaZrLFpM+2umZw1X5uXgIjkN9fJzqCRhMLp5qB+DgwM4NChQzhy5AiOHj16Uuvt7UVfXx80Pco6WrdUKuWMROR0Q8zZNRHJ/VMH+vv783mp3+q/ms5HTaOgmurc9Hrd6nU0QqZ9NLrdc889uOWWW/DrX/8at956a57eddddqNuePXtyBjovtX379o1ENptljo3+GDSgf+ZSExGIqHCEEXyIQ2tbR+0Puibyf6ZdJZ6ZHsL6NwLIhYNGR1QgpWkKNczDzemnzPQFZxxzi6IIWl+ritTElYjoacOaiOSPZd1BkdoSqT6uKnrGmpaNrad5EdFkxESOPx+50ACZn//85/jrv/5rvPrVr8ZrX/vaPH3lK18JtVe84hV43vOehyuuuGLEXvCCF+CGG26APq4iNS4NMA1zwQgsWAIiglwAQtDS0poLQBHJeYx9fcoLFuDBLcA525TngEALl9N6enrykVX0qOUnZziI1H5Zz1Bt9i6fYSR9URGp+SxSS0/VpC6WTnW9UctFBCI1Ux9FanmRWnqqMi3XOWvaDKZRvbvvvhu33XYbdHn+NqYaCazbL37xC/z0pz8dsZtuuimP/Ooc9XnQDHM0H43AgiBQrSB2grRSBTJPUQi4+pv9FgSAk0/SBODJuVjpNBNQwaefjhWRPOql55hHm4jkokg6jOYyAAAQAElEQVSnJDKa1/NTWV0kiNTqi8ipqjZcuYjk8xWZWFqfiIjUsw2bnvj4jHVUpOa/iDyAw9h6ljcCRmAOCYiOrQeHOEoAuNrvK3Mn7qoHTyw78Xy+nbv5NiGbT+MSUNGnN1W1xvXSPDMCRsAIGIF5QUBVHSN/SAootrZzCThRCZiLwPr8tIpafi75ccEcTAAumId6bidaKBTQ3t4+YSfqYlFkgf1mTphU8zQQkfwFWESax+ncUzsYASPQHARU0gV4Ohv0dSZJEBdbuPoU4WRv0Q58KfI0bcUmC2Y3AbhgHuq5m6iIQD8h+Y1vfAM/+MEP8vdM/epXv8o/VXnvvfdCP025f/9+HD58GPp/dPU9VPo1ISLCX1h7isI2I2AEjIARmDgBCQhZFaFaoRhkHmoqC+td1SRffhwWgHo1P69Xmcep3V0n8OBa1ckTuPPOO/MvDX7rW9+KN73pTfknKl/1qlfhJS95Sf5pymc/+9l45jOfiac+9al40pOehCc/+cl44xvfiF/+8pd5tAjc6tFAZm03AjNOQETy557IaDp2UJHRcpGT58fWt7wRMAKzS6Am5HjkMrCLE0AiUAnmHwJhKTTyp4b6JsyoMVkIuwnAhfAoN8Ac9bvxfvvb3+I3v/kN7rjjjvx71fRTlfo9azfeeCPUfvazn+Vfo/HDH/4QavqpSv0Oufp7BxtgGuaCETACC5OAzbrpCHgu91LmCWVOUkCxtRWRowDUIhV5apwTT2tCcDgPLWB+IewksxCmaXOcKwIikkdRdHwVcmqar5ueiwii4e/E01Sk1kbzGN5EamXDp5YYASNgBIyAERgloMKtbvXSkAFUOcLoX6LvAeR9RnhNjcnx+3ChJmrHX5yfZ0QzPydms2osAiKjv1IiMiIK68u6J6bq/dgyEdGiuTMb2QgYASNgBJqMABWh3jtCgDiH/C7CfL4M7EMtQshzvdcEnrNgTucXOPpUjV2Me3fjrmkVjcA0ERARiNSs3qX+AtbzIsdfq5dbagSMgBEwAkZgYgQENWGn0oot8yQ/sDzfWXj6fVav0l1M1iboqAnACQKz6kbACBgBI2AEjEAzERgWfM3k8iz4agJwFiDbEEbACDQzAfPdCBiBZiQgDKVJMzo+Sz6bAJwl0DaMETACRsAIGAEjMAsEgkb8ApyMyr+WYgviKD5ucBEB99wgvETTlp7ZiZq2Y7P8Q8San4xpe+j30kzWOIkwATMBmBM//cGuGgEjYASMgBEwAs1GgIpOXQ5AHEcQN3yuZSOmZQIRYQmNOyZhHCLXbpNpO9JmJDMJBybR1nHGthsBI2AEjIARMAIPJGAlTUxANZ1oNFBtpuehmm2mx5jm/k0ATjNQ684IGAEjYASMgBGYIwIaitOhNa0bmOGuxWajBEwAjrKwnBF4IAErMQJGwAgYgeYiMCL2NCw3ctLwc1BPJ/rew7H1tf1EJmkCcCK0rK4RMAJGwAgYASOwIAjM+iRVr07BTADO+iNmAxoBI2AEjIARMAJG4AwEVKHlpgeN3Wl6hjYzeNkigDMI17o2AkagmQmY70bACDQlAY2i0fEA/dGMCi015ud4F7rhQoCmdA8IlGG50ekwu85x5Nkd0EYzAkbACBgBI2AEjMCMEqCe8qqwVFRRcJXLZWRZNqNDnrZz+iE0R58i+hMzABj5COITisBYS2l0+rSdTO9FE4Cn4WmXjIARMAJGwAgYgeYjQK0FFYB5DJCCK0tTBE/VNYdTUXmnX0sjudTzEP4AKsOEXqnHTGZx15FncTgbyggYASNgBIxAwxMwB5ucgMopFX/5P9XQk7mcD8fX6J8aKPjULy8eXlJAqrQypWCZV1KoQKQ+xGxsJgBng7KNYQSMgBEwAkbACMwqAaGkQr5RgeXp3B0kH1pjf6DwU/PIKAIzp5FAjwie3gYKQeSGWdhMAM4CZBuiCQmYy0bACBgBI9BcBALdVWOiu9N/BaKZOEYUxRCZO8mjkciqT5FyGVpE4FlQ5tJ0if76ECH2MWKmTn10ol4Pm+bHZ1pruNG4krmjMS73rJIRMAJGwAgYASNgBCZOQFD7gXPIKLxC8OPqZNorCfJVXWo9cI2XJ4IqXZGeRWg791yUu5eizxeRCo2VQuCBvrMyRGTcxoqYyGYCcCK0rK4RMAJGwAgYASPQFASCyi6NplFPDQ0NIU3TufNbgCgWxLHKLsEQBWC0YQOW/cFz0X7llTiyai12pgH9lcqwn4F6TmbUX/VkRgewzo2AETACzUXAvDUCRmA+EPDDET/9YEUpF4Bz+zUwkTjEUQRABaCgsmQx4oc8CEuf+UxseO7z0XnOuaj4MCwAWWtm9R+cR+0nV8qwrVEJaEhY7WT+abnaya5ZmREwAkbgZAREZvjucrJBrcwIzBCBwKdzpsawVuCJeEeBwxMKKsBDshTUXwiFGCmXhIOLAKasgdwCT2n6Sd1RC1yxZVsKSRmH6TinNlVZDlkqyKr6bYBFuI7FcIuXonD+Jix/wbOw4b+9Be4pV2JH+2IcYbSy6ssIUQlIPLIQoOvGxdTz1NNnj4jL2glNQoaqZFxCzjjTFAjjM0chihGDbUrAzAgYASMw3wiICERGTecnIprA/oDMMdhBnw5NatR88I7aR/2HULg5uBBBPB9WiqSQVrkgHCioHDyf94HiT4T1aI711YRVj7fAK5iQ4VQbOw685n3tAyBRXETS2UMR2Al0tAJrV6Ltssdi3ateixXPeg6Gli/DIUkxgCoqQb8qJjB6KBR+7MUzcOczgCZZxt9fjwwso4GzHK852GYEjIARMAJGwAgoAbP5RoBiCdUqyqUSMgomUM6JUI1hljfqNqE5Ck9KN0RtFICLuoDWFsAJ1KSzHYsfejHOe83Lse71r0Hl/AuxuxIwSP/FVZHRSpKhTLmXcl4+t0ABGKB9T3RGbqINrL4RMAJGwAgYASNgBBqdgFDhiEbEGCWrlsvwFICBS7lQAcgl1UCbzTk4juuiCCn9AgVg3NMJaSnSHQEPFIMx0ElheM56LL/iGTjvJS/Dskdfhv72VhwJQxgIFZRU/OmcAvJ4HwOK0NOI52oTEYIOthkBIzBKwHJGwAgYASMwPwhQV+XCimk1rSAwYkadNDo3CkAVgXUbvTAzORWAWZZiyFfhuttQ6GqHRv7Up6BqzAkQCZAkiJavxvInPxXn/uEbsfhZz8CRpd04kJZRKVeRcL07oZDUtj4C2AIJw4pqJgBhmxEwAkbACBgBI7DgCeRhQIdKpVJbAqboqzNR4VXPazrTFnxAymjkEKN4rosCsKMN1HJQP9Q81Zt39MJFCEkRYdlKtD/iEVj//Ofj7Be8AMULzkN/QVDVOowm6tsbM6agOXagpmKQPYxr127GVdEqGQEjYASMgBEwAkagaQhQFEEFIB0eGhpAluqnYwMmIpLYdNp2fc+efiG1CrikuwPFzmEBKAIVgl489N/D6Rv6HAuCixFau9B2/kOw9oUvx3lveT2SJ16KXe0eR30Z+sGP+lxUOGY8CWf0lpWG65gAHAZhiREwAgudgM3fCBiB+URAg30BlETBozTIuFvKdVLKP5bMwTRD/h7EjFG+SuQgXd2IO7qG/dBYXlBPeR7ooacFaEGIElSSDoSV67Hod38XZ7/hlVh8xVNwZFEnDlHLVbgUnHLpOKWI9LSgxtZQC6xAC8zXLS/nObg5mu1GwAgYASNgBIyAEWhyAoH+e4CRtFw9Uf/kqfeIufxajGI4iqX8PX+Y7Y0CT6qooIxBRvbSRWsgncsgwcHRbRVjEV1SU7eFQjE3qlhHweYQAy2Lseghl2PTK9+A9a96FfxDHoztbNvL0F+QGAEROFOmjtN2cHnfjucRUtFrjnmMbKw1kl/wGQNgBIyAETACRsAINCsBqiF1naIJFIG5gNLzSoq4mqEoFEUUUyoAoXX02mwZBR2igKqkyFrbIItWUNB1QfS7CumT0JwaI3ZCA6ci9E3oZ0y/I5cArhNIlqJ1w0VY86xn47yXvwyLHv84HOnowNFUUGFfXhxb1UyGBaALwjJqQkYHwTEwvGmt4awlRsAIGAEjYAQWJAGb9DwgoDJHjVKHs6GCAk0F0VAJ6C9BUl+TPxRVrDDru+PSb2AEsrWnBy2LFgMxRZ3ICX4Mnw8nNYdZJTiAIjCTBGkowi0/C0ue/CSc/6Y3YPmznokjixfjcMjgRZe5PVOhsQ07iEOKoi8jCRWe6fXADtldfrSDETACRsAIGAEjYASalIDQ75rcobjRE56Dcie3wTIwOASXZXkJhreRasPnM52IcERaS3cnijTEEcBzHlSq0mrXa2UAeFo7CALznhacgxSLkJZ2oGcZOh56Kc5+0QtxzotfiPiCc3E4Bkqxo/hjZejmuRScUvxVGYDU+XstzM3lRzsYgYVOwOZvBIyAETACTUtA5U7NwrBu0jNOxwf4Y4NwFIFRCHCMCIqKqGHhxRqztuvXwFTTKgrtbSh2U8BRqKmzAQGeFmgjzqj7dWPUMNDfjOeZ5lU4OhWPlHCFNrSfex7WvuC52Pial6PwqEdgXyQYqlbYdYogVWjwsBIEVbIYppMPw9Z5agcjYASMgBEwAkbACDQngQDIsGHslnFB+NgQklKKhAqKOgoiVFJj6sxa1nt4irAio3/Frg6AQg1C/+gAXacIrOV5yp1RPx416qdG/Ya8DuvXz4WNhUIwtLbCbViLpU99Mja84qVY8qQnYoj993LpN00ihKQARC2AMDzINhjeTAAOg7DECBgBI2AEjIARmD8EGPBDoHIKQ1VEFIBR5gEKME8hph8EOS7iNgvT1nGjKEbHksUodncgaASQgkyFndqpXQis5UEph4QyUNOaPAxsQhNAHEso+noe+Qic8/pXYfnLX4jBTWfjQIhQDQmKUkCBPQirY3hzw6klRsAIGIEFSsCmbQSMwLwjQFGUpR667BpKQ4grFbj8XMsoBHXCFEO5EAzM6PkMm/oSRQlaFy1G1NWJEOkyrnBUoaxjcoq9XsMxRhjRNBWmGG5Vu86jozzs6ETrRRdi1Yufj3UveQmSix6CAyjiWEq5JwlYK4+UBuaoGYWJnGJYKzYCRsAIGAEjYASMQIMTUBkz1lTZqMIRir2hfrRUhlAIGcVPOGEiw40YKRzWU2OuD19jXxiX4dSbvhEvFJAkHYi7FyO0tSPQvwdGIdW/umF41MC0blomdLVmqG/qvwo8x6XeQhuSs9Zh+TOvwMY3vxktT38m9i1ehSNcBnaMAsZRAiSt4PDCjmtW72ehpTZfI2AEjIARMAJGYL4QEE5EEHGJVWWSHzyGYrXEJVAKQF4S4QG6CfWPyw084gGbsGQixuqn3AVZcIiLXUjaF4GZXMTxAN0cx9eRNF83PVern4N11FQKeuY11fO6CdgLl3qDFJFR4IUVq9D1hMdjw8tfjtXPewH8xk04SB8GvUOKmLVhmxEwAkbACBiBBUnAJj2PCATOxdM0ZVLbfYbK5lPNWgAAEABJREFU4ADEpxj+zEWtfJaPGqAboi+usx3Fzk6AIlQgTJELMYdaKkxPvuuVumkNlbaajjH2CVqAXosAR2stouPCs7H2+c/Cmpe8FP7Bj8BuFDAwWM7HHdPaskbACBgBI2AEjIARaD4C4WQuB4+hwUF4/Q5AiiMRgcionazJTJTpJ3f7QxW+swVxR+vIEPQEQnXoWEHTkQvHZYRnakxOtevlYeP0QOkHPQVVb2hL4NYvR89TnoT1r34DFj/5aRiiCFXRearurNwIzH8CNkMjYASMgBGYvwS8x5HDh1GuVE4+R1VLY+3ktaZcSn2HckJJtriDArDlgf2pelV74JUJl3CUXPwJj9qlpwj0xRhYvgiLnnAZzn7Da7DylS+1COCEyVoDI2AEjIARMAJGoCEJhFz06BLosHsUfoPH+pClGURkuLCWsIC7jNhw6YwkmQDVlhhuSSei9laonzzgOMtHZkWczvJK4zyEvF5wLv/KmVBkXHBRC4oXn4uVz3+eCcCcjh2MgBEwAkbACBiBeUBAxd+wUf9k/QPw1SocRZDQoCKwbrM4W40AZhSAWNoF6e6A6FfA6Piq9TRVo7+5INT8NJpjv2rCNJ9/MUayZiVsCXgaIVtXRsAINBMB89UIGIH5SkC1jvcZqoPHEKoVOAotJ4L8R9Nhm6355wKwWEBYtBjS0QFwWZbO1PSeDHtRT4dPpyPRLlXoOQ9IRippoBiOIS0FaDlsaw4C9S+sLJVKKJfLzeG0eWkEjIARMAJGYFYIqNypmegXJWclDPUdQOXYUbgsQ0T9MytunGQQyi649m64nqVAnMAFDxWAujSs4jBXYzXXMSOb9u3Ys5qGAimANcuShbk346wr+n6GwUFUGdIWEYiMWjPOx3w2AkbACBgBIzAdBHg3hJr2JYytuWwIpd79SAf6EFEAqu7Ra3Nh6ldnSyfaivoVMBF46wYEKlMRmI4IQMzAVu9fFXBMFUwQIpIPCduag4CI5MLPon/N8XiZl0bACDQsAXNsHhJQnaNWm1qAcAl46MgRSJoicnMb70oyj9ZDh5De/EtU7vwNoH6VyowE1rwFQj0zc6nCqRtHmVsidMD28REQ0UcN+dKvCsAwS/+7cHzeWS0jYASMgBEwAnNMgBqKwS2oQe+RGTB05Bh8NYVI7R6q5Xr/rNtseZxwybflyGH0fe+7uO9j1+LIj2+AO3QAUVqF81wOVn/p//H+aMGJdnyNqZyZAJwKvVlsq09WHU7Fn74HUPNaNta0zGycBKyaETACRsAIzB8CY3RSLvWoqVANGDrch6xcgafA8lxw1XsmmK+bntdtJmE4jtlOn+IDB3GUInD7x6/F3s//Jyq33wI5ehioVAEuUweKwdxY/+T+hDxWqNM9+fXxl5oAHD+rhqjp+eRQ0ydsQzhkThgBI2AEjIARaBQCVEYaARSKLZRSlI/2IVQZCmQEUIsCAvT+Wbe6EBxJZ2oeQeBo3VGM1ZUyoltvwq6PfRi/ff97cOj73wMOHgSqNREIRgvBe31N6XFCKgbrhqlsKo1HzQTgVFhaWyNgBIyAETACRqCxCFAz5eJpYAjVI/1wPiBO4tFl4DnxNkDoVExx105bEjK0HtiHwxR/v/3wNdjyuc9hcMsW6HcWZvQXFKzIRR+dDcPG5My7Vj5zLa1hAlApmBkBI7CACNhUjYARmLcE8gAXRRBFFgYGkB49iojRtCiOkIsqNMYWeYFGA1fSVX/nb3DfJz6BX330o9h38y8hff2QjPFKXqNm1H3ENCMUhiomax8c0Uo6J03VND8+MwE4Pk5WywgYASNgBIyAEWgCAkF0oZcCqu8IElohq0L4M/OuC4c4lTl4ccgkQioxU0YkEaPNxVgeJ+g8dBAHrrsOd7/3fdjzha+ies9WoL9CjSfgTGgUd9x1aVgobtkTx8pYzquMJmo5WM4GLB/fviAF4PjQWC0jYASMgBEwAkag2QioTlIhlB46gNaBPhQpjLRMbWbnIuz+FMYl3QDKNoq/VBKKwAQZBaAPgoQRvWXOYd3AIKKf/QL3X/tR/Obqa3HwZzcCxwZQE3cZVPipyFNJqMYLDAj63DQP9kMHxr2bABw3KqtoBIyAETACTU7A3J/XBAJnF2qxPoqhAUbVXLmCAiNvWkitxetzuKsIzM0h0Cc1oWMqxBIf0EWBuCZJ0LZvN/Z84wu495r3Mhr4WWSb70M0VAIyRgS1MvvQdsL6KirVwP5yY38Y56ZdjbOqVTMCRsAIGAEjYASMQIMS4NIvw2SUQBSBFFTHDh0FKiliRtdEpEGdrrkVmLgoQiGOsCjOsKraC9z6U2z98PsYEfwwem+5jUvCQwz0eQBaWzhPl1vgsrLPzfGK8Pr4dje+albLCMwTAjYNI2AEjIARmJ8EVBdREkGNOmngcC9cOUUUBFk1RaAoRENudFy/t8ZlgFQQ+TK6IoclThDt2Y0j130Nuz9wNY5+9ZvAfdsoBHVZOOUsA2OAnFvqUU4zeIACkH3xqLmasfAUuwnAU4CxYiNgBIyAETACRqCZCAyLH00GSyirAKxmiLIAn6YIQSVSo85H38tXgfcl1KKYDi44dLsEK/r6Ed/wI+z60DXY8qlPo/83dwAlikD98EeWQrJMmyBw2Run3B4YGTQBeEpYdsEIGAEjYASMgBFoDgKq+uipzwBGw3DwMPzRPkRpoDgKcA2+DKzyTBipVAOFHxDBeYcWTke/N7AbGbIdW7Dt69fhno9/Anu++S1Utm8BKgOsV2IkMEXg3CWP/pHDOHY3jjpWxQgYASMwDwjYFIyAEZi3BCSASg+gCEK1guqhg8j6+yA+pTiqCUA09PsABaCnoPDLLUSIvdAA6kJUnUd7AnQdO4re7/4A937gw7jvk5/E0bt+BWRDnFqVLTOIRgHZIE+IhJ2ecjcBeEo0dsEIGAEjYASMgBFoGgIq8HLlk+LQ/p2olHrhpEzzNED4g4bd6B2Fm+SG3NN8OgKkjF5mTlgWoNHAZeUqCvfejz2f+xLu+dCHcPj71yPadR+i0jGgGtiAopHiMWNflISMHQoUC3gJY7YFJQDHzNuyRsAIGAEjYASMwHwjoKomK+Pwvh1IK8eQxBmXf70qIs40QIRCaoyxsAF2oQ9qgB5rFkD9Bk/hl9Ff/QJpzgL6H0LavceqLGDl4V74G36MzR98H7b858cw9Nu7AIpD8Jr2xNlS/HHqASfdFNVJL1ihETACRsAIGIF5QsCmsSAIDCudUgmDBw8AaRkujgAqnRAyRsEoqvJQWGPDELqnxmREBAYKwUB5KMIjzcGjJ4qwMhXIPVux60vfxOaPfRKHvnc9wr5dcFmKyAcawNVjiGdvgTZmJ5YxZ5Y1AkbACBgBI2AEjEDTERAKvOFoV6mM0oFDCOWU0b8YqnsCBRNya7aJCUSETgtEjxoW5LlGBlXLtnCpdyVa0L3vGA59/VvYfM37sOOrn8fQli1wlRRRJVAMsiHFYA6C2fpuArBOwtL5TcBmZwSMgBEwAvOYgMBz6TOoHelFuv8QpKJfrRJxGTRQ+3jUomfNhUBFn6OCjWiJBwq0iKZl+TVOp0hRuAgRlpSGUP7VLdj6qU9gx8c/hr4bfwEcOsxl4QqglRk5xJjNBOAYGJY1AkbACBgBI2AEmpAABZJQCEkGZHv2wx06CpcGij8HT/UTVO2oCGqiqYkIPReuYEv+aeCE0b7EI8+rAAzBI/U14woxuiOHNQCW7t2DY1/+cv7ewN3f/jpSLgnDp7xy/O6OP7UzI2AEjIARMAJGwAg0HwFxKmkEpYOHkQwN5UIpwIG6iRHAQGuQOVGs5s5oOk6XqG2hls9F2EiN8pC5fH5aDp63uAhLI0HPwCH0/eKHuOMT1+BXn/kUdv/iZmR9/cjXyVHblFYtZ0cjYASMwLwkYJMyAkZgIRAQCkAGzTBw6ADiwUEU9H1vFEW6B5mA2poFWLl+Gx5HPavJU815lnoEeHhG+Dz9VnHnObeUYb6U4i6jaRl4jYqOdQP0a2KqSQuG4lb0hgAuBiMKZZT37cTOm36Bw7/+DdKjfayuY3AI7iYACaGZds9wr1oz+Wy+GgEjYASMgBGYWQIqnLjMmQ5hgEuexdIQWqh18i9GntmBx9073aFYO766lqmYy1TMSQqHSm5Aiixk+RJvpgpWYkicAC5GUOUWsR+uAwfJkGUlDHC+B1PBFunAls5VGLjoEeh55nNw3mteh0e+8uVY9+iHQ9pb2Eh3HTVwHM3Pc5sP0xMRiNRsPszH5mAEjIARMAJGYPoIUNQw4oW+AxjcsxPFSgVFAUSjgIyIoYE3eg5d3lUx51CF0CAUs/n3twDiHFysqg+MC9KiCBVGAfuQYX+lhP3VCgbb2yDnnIe2y56EZS98Nc5645/gvP/+VzjvzX+Elc+8Ap0PvgDJkm52hpGt1uPIqWUanYCIQEQa3U3zzwgYASPQCATMh4VEoFpFac8uVI8eQahU4bhi5hAgAblhrjaOTzdyH9SXuht6J9dz/VRv7IHIOwq8CJlE8OKgwi+Khff8DD6roFwZRH+pH4crQ9jtM+xp78DABRei5YpnYeUb3owL/uiteNSfvAWXvvaVWPPUJ6Owbj1QbAXiAuAiDis1U3+YczTbm4BA4F8wuvQ7MDCAoaGhJvDYXDQCRsAIGAEjMEsEVNRUMhzdtQ8D+jUwaZWhMg/He6dQfQ1Ln1ly5iTD0A/QTvSDq7jQT/YWMqFAjCn+ikiliAwFxgEjDDGC2Vst4wDF3xGWDHW1wm1cj67HPQ4rn/sHOP9Nb8HFf/E/sO4P/xs6n/ZURBedg7C0Hb4lQig4ikewX+2b+SAgCtQ3V89Y2vgEVAAODg6iVCrxQeUD2fguz72H5oERMAJGwAjMfwKBU+Sqad/egygfG6DWChD+RAEUgaAIwpxvdCX3SwM6dcuCRwqaCLxG6SSGTyOUKoK+isPeLMb+riUoX3QJWp7+dKx41Stx3lvfiof88R/j4te8Fiue+GQkZzHS16KRvhjg0nBQZcfQoo7nOevaewzB/nkitOFdqw1nLWlkAiICEcldrD9x8hM7GAEjYASMgBFY6ARU6VQDju7cj2yoiiQpIHIuF36ika+55KO3bscDLdBEBI6m0TgG/jDEZd6jcYYjzuMoBIep2Mpt3Wg55yIsufwpWP2Cl2PTG9+CC//kz7D+D/8Qbc94OsJFFyGsWAG0dwL64RCdIxWfMHXgD1PhOTiOfkJYP0HsmWcxQFfAzdFsbyICUn/kmshnc9UIGAEjYASMwPQTUIVTN/beN4Bju/ZD0oC4kECc3jGFF+rG7AzudU80haq73EYHVPHl1ScRRLyX66reQFbBISljV5Jhz+IuDFHYtT7zCix73Wtwzh/9Nzz4T/87LnrNq7H8SU9GsmETQlcPQoFLxFEMH3GZlyI3qHGK2j90UwcoiKVues7y4YS52m4CsMahKY4iApGaNYXD5qQRmFMCNrgRMALzl+Lx8lwAABAASURBVIDKGSocLp/q9+WFkKGyZw/0X5/pp38d75UBAjAFN4HwOHN7YNeBkTdPC8zn2k8VGU+4I+Xw/SHgSOZxOAs4RJF6hAJusKcL8XlnY+mTLsfqFzwfG173elzwx2/FWa9/FYq//yT4B52PsGwR0MYl3qRIXamyjcbl4kDzTpeOAc/+8+GY1samExxYRWDElIvD9AzHUWAvsK2ZCOiD20z+mq9GwAgYASNgBKaBAHXMGG0TkKZVaBTNo8ryMsq7t6H18AG0Z1WI9yzTFqDoqUsd3kC545TbaS+espVeCBxFDbngFOQ/3iFkEbgyjUFG6Q64ArbHndi19CwMPvRhaHn2c7D6jW/GhW/5Ezzsv/0xHvSKV2HFE38H0Vmr4duK8HEEH0ktda4m8ij6ECVwNKGABAWgfsl1cAF5igDo2q8AdCI3dUkJqGHMduL5mEvNn51PM9D3/el8RPRR1ZyZETACRsAIGIGFQ4DSRuXNsAXoBygCPCAZ4LL8v14UD+9HW7UMx1oigkDhBKYQx0RorE7RJCw/0SCYhk07EXrlMOQdDlL9HYTDwKJFaLvkUqx82rOx5hWvwYY3vwWb/vsfY+3r3ojOp1wBd95DEZaupPBrQ9ZShE+S3PdApzS6x67gpdavZ3+B5citdtRRoZsE8PLxJshrMsHYzY09sbwRMAJGwAgYgXlAwKawAAjESQzHyFfEuUqW4sjuXYjLJbRQ3EVCeUPBRDmEwBS5BMKMbaq7coHFAQPHKkcx+pcuhr/0wWi/8gosf/nLcMGb34BHvvWNePArXoLlv3M5krPWAC0tQEKLivQzpjn66BjEExpGtJywdLzGqqALo4aTb+7kxVbaiAREBCI1a0T/zCcjYASal0B9laF5Z2CeLxQCwomqOegREB+Ag0fQt3c/ArORixBFjheEggpgEWZ640jD3gSo4ByKY7Q84lKc+4ZX46K3vgUbXvkKdD3x8YjOXQt0Fyn8KFspYKGbOkijlkXEdMR4jbVwMuPsRsTh2HyNCBuOY9d246hmVRqRgL1gn+ZRsUtGwAickYC+f0pfR0Qmcts4Y7dWwQjMCIE8ykaBJFR5amnwFHwsqGYY2LID5UNHAM8l4Xx0Pqf5vObV/AzD8gwztelwqqiYVrIMvrUVSx7zaPQ84XJEa85CKLQBQimXqzwgV2/ClHtgOmI8151FU/dYJ1837fQEU3dPKLJTI2AEjIARmO8ERIQ3GMYteDOd73O1+c0PAsJpqFH1MQekgUKLFiop9t6/HUNH+uDTDNSFCJ41R8QP83y2IzfM2Kaj6JBD1SpaF/WgffkyoI3Cr9gGR5Mo4disNVbtieQRQ880U3M8HzbwnA2muKvM45gn6UWvnKTYioyAETACRmA+E4i5RFUsFnmPOfnNYT7P3ebWpAQC/a4bsw763GUBI4CHdu5BdXAIsYvzKxmXhXMRmIfaHMtmfteIug8eqfOIu1pRaC8A+o9+XYb8gyrQ6CT9BTdNxlg9yyszt9cH0ZSjzA4VDmS7ETACRmB2CNgo4yFQKBRQbBkVgCIynmZWxwg0BgFGrmMuqToKvHCkF/3bdyIMlRAxegYE6FsbNK3Z7LgcfIrgM1SprKLudiQdLRy4Ckhl2CgEwU0FmGrBYWN1zgIjJqyixmSadu1t7Cg8pw9aMk0DWDdGwAgYASPQLAScc9AoIGwzAk1AgHoFnrpFNZOuoGrwL6LfLvPIdm1HvHtH/vUvCevURJ+nDNTaNIpF7hi1wPwDjd1NfmfnuaDi+NU4gV+0DNLew/4SusMrudM6Cxbpznqa1E1Px1q9fGqp9jimBz1VU3iUm/RqzMV5krVpGAEjYASMwOkJaITEew8Rye30te2qEZhbAiqdMgH0+/DAVL2hhEOoVlHZshkdB/aghxG4WK+paQVKQP2wCNUeoAJsxHiRgq1Wzp7H5nlpcntAHAmElhZa4RevAtqXsitGAQOXgsGl6TAsuYTFms0VLPM8505JJpya1AqYw7hMOzqFCfvinneDMdtwmbYaU2pZI2AEjIARMAJNS8Acn6cEhjVLrmXqOg7BA2kVvdsZ/RscQjvnrh+yFdYSEZ7N7p6lKbx+KKWQIHR1Ay25R3RCfVFTycWUO13EiGGWNmpdjDH1ZpZGtmGMgBEwAkbACBgBIzBxAqqZVLBoqhpGexARyMAQ+nbvgytnSPIYGq8IA35MZn2nIK1UynCtCQqLuoCWGIGKVAXrrIu9U02emjkXgbyuPJnY3ugEAkPUulyjqVqj+ztn/tnARsAIGAEjMO8IhOEZ1dP8NGMAcP9hlA4chi9XILwoQvWXq628xqweHMctUwBGbS0o9rQjX/UdcUczs+rOKQYjJHgE8ZTLp6hixY1FQEWfCkB743ZjPS7mjREwAkbACMw8gcAhNHilxiyoYYBSiiP3bcfg/kPIKlXkS8L5RRVbjjlNmczCriOp6VBtPV0odrcBEb0WIFAYYsQwN1vgsAwkQcH5KpUzI5Ussr0JCERRBLW2tjaoNYHL5qIRMAJGwAgYgWkhoPolZU9qUDHF6B/6K9h912ZU+weR6L9Vy6N/mLNNAzXiHDqW9KCtuwNwdEXDkkwmv8vkm57Y0pNihQSPDQC79+TunVjFzhuQQP7E4pNbv7ZBo4AN6KK5ZATmmIANbwSMwHwlQOmisStG0zhDnkjGA5d/j92/FWFoCHABIRdbLGeVudhFhamL0L5kKVp6uoH8OwmhpcDwEePehDUFOptw2raB9erGrO75KQ8q+DLGTDOq5ZQ2OIDyzh048PObsPWzX4LqU61u1kQEVAw2kbvmqhEwAkbACBiBKRFwlEJRVkUSUjgVNN4j3bkdsncXWqolRD7D6BLwlIaaZGOKNZcAcTuwaDlC5yIEisG8M2oxuk//8rOTHMZWCHlVyjZwRmOM/asQ1E+UaHX2om8LyzjvjC20rmcaKPiCij01FcZHDsNv34GBm2/Gnuuuw5aPfBj3fOB9uPsTH5tfApA85vWuwk+jfxoFnNcTtckZASNgBIyAERhDwAWPOCvlJiqLxKF/22a4A7vRlpYpDD3y7/wb02Y2s4FyKrgWRK09iHpWAG1dCKJf9KeRPHqSi7bhPE8fuGsFtdoVzySlVYdN81rGU+61fgKZpD5FGqrIKIxDylplthiqAEePonzPXTjwneux/ZMfx33/8e+4+/++A7sp/Aq334J1A8foMbuy3QgYASNgBIxAExMw1xcAgShOIIz8ARRKFDwHNm9Gob8frZy7BkdkeMmVp7O+B0bnhhh9c+0dKHR0c/ya+FOpJoGndWP2xL1+qZ7qdW3nmNFe1DSvZRoA9MyoGJQoQhw5MknhSoOIDh1C2LoFg7+8CXu+/CXc/5GP4J5rrsZ9n/sUDt38Y3Qe2Yc1XCpfxTaLIzEBiCbaRKSJvDVXjYARMAJGwAhMIwGNqKn5AL93L3q3bkVUriDhUqujOIRem8bhJtKVirJBX4XrbKUAbAMoRmUCHaj48xS2gabNohAY1QQKPEloEa3eX+A1TwM5RBmQ9A0hu3cLDvzoBuz+r//E9qvejS3vfS8OfPnLKDAKuLzUj2XsqLs1RkuiPQVUGS10sK2pCCRJYv+/82SPmJUZASMwIQIitduJvo9IbUKNrbIRmHUCtecrIsqhaoaBu++BZ8Sr6DPE4uCiGBCVNMP1MAtb4BjDppG5EpemXVcbih1tjAfqe/Y0VqmSjpW4s7YW0HiiAk6NheqxGrO5/Avw/KkdPfsEz/Q9kBpJFBV95RTxkT74bTvQf/OtOPT167H1ox/HXe//IO761Kdx9KZfYvGxAWxsbcXKQgGdjEy26HsCK1wqrqZIswwpz5UWbGt8AiICEcm/Aqa9vT3Pi9TKRGpp48/CPDQCRqDRCGS8GZgAbLRHxfx5AAFhif4vXY3yDQ5h56/vRHr0KGLv4Sj8gl5jldne1S01SjqUqaiSxV0odrYNuxEo34IG6mrnWimXeLXT448CoYoU1tEIXyYZMqlS+qVskQJZFSiXUN1/EL23/Bp7r7se295/De77h3/Cfe/4Nxz8/OfQff8WrM8Ey6MCCuwnpdjzyiVEiDNaSBiYjGkRIhfBHe+AnRkBI2AEjMBCIKDCL+UyUBRFUFsIc7Y5Ni+BQLmin6oNFEk42o99v7kbob8fMZdaAUHmA4Kuw2JuNnUrSwShsxXSUgQC/VFTd0QPpzZqtfyiYyfOM6vtQgaXVhGVynBHepHddx+O/fhH2POZT+PeD7wbv77qXbjnM5/CsVt/ie7ew9hQTLA8cWjxFcShAqF4DBSRQf/jB/uNyEb7l1wQ1hxyHMr2JiOgfx2oNZnb5q4RmCEC1u1kCKj4UxMR3ixkMl1YGyMwawRUJKXBIzCqVeXSZ2nbdki1AkSCjIKJ+o++CG129/q9mBoL1SSC7+oA2lpA+QcN/alH6rvaqT1jLe2A8wAj8pKliCj+0v37ceTmm7H7C9dhx/s/iq3/8g7sfvf/g//Bt7Bs33asjz1WdBTRUojYLEUlrcBLCu+qCLkATDmkz40jMMIIaIrhzQTgMIhmSfTJplb3V/N1q5dZagSMgBE4EwEVf2paT19DNDUzAnNJQEXTqQwISKnygs/Qe99v0dZ7CC2g2EHGn2F5xT9mav7r+WRMW49pp4LsdEaf1C+1jPm02AK/ZBnQSRFIdaXuqOBSbed5rin0UB+CwwXOCVmAUPihdAzh8E5U7/4V+n70I+z94ldwH5d5b3vv+3DPFz6P8t13Y3m5jFWUcYvZeRfFb5EDOPap3Sg7dsmregQFn4wYz0bLUdvoUi3TzMeF5ru9WC+0R9zmawSmn4D3HioA9QaUm97opn8Y69EIjJtAwKl/tJPEOQqlFIfu/jXajx1Bq6PscmDUi8a2XjyCvoluKobAoUaNi7oUTuGkBkYkMVy/nHHsjh5EK88C2jshkYMTh4hLrpRhyAUge0YtIAeNDqr5Sgo/MITK7t04fMuN2PXVz+K+d/9/uPtv/jf2vusqxD/6GVYdOojlLkV7IUZUaEWIiwgSI0vJq8pxmQqXeCVEcDTxMZxPODZTPUfEkR1Af0ToDc1xRg62NRWBJElQKBSaymdz1ggYgcYmwNtIYzt4au/sygIhIBRbUbkEv2sHDv72LkSlAcT53CnRVMlQ9AXWAUJeOrnD5NtW0wwFCr+WYgdQ1X7UqagWgRt2RktV9KFSBfoHgN17kd75Gxz9znew/WMfx13vfT9u/+CHsf0b30F8/3YsHypjKYVltwtoix1iJ/AAzXGW7F/FJaN/wjJQ0IF5wDHn4PJrtbyW1UwwdnNjTyzf+AQKFH/FYhEixz+Qje+5eWgEjEAjEjDx14iPivn0AAIUd2GgD0d+dTuqRw7lYshJxHuhQ343DBlTlUcPaDljBWEkah5QrVYZ+OtGe9dijkdpmof86BnXZvOvbmGUzjHqjoEBlO7bjEM//jH2fPYz2P7Od2Dz3/9LoTG/AAAQAElEQVRvHPjAVWi98WZs7MtwfvtSrGjvRpSwn2IMYeoizpUGjYJO0/3f0VPbm4hAHMf59wCK8InVRH7PmKvWsREwApMiIFJ7DdGbmNqkOrFGRmC2CFAAumoZu351C1QICiN+OrQmKrA0QqjPaDUtnw0TETgaGNrzAAod7Sjoh0BilVYszCrQr25xvf0I23Zj6ObbceRr38SOaz+Ku9/zHtz54Wuw94YfoOvoQWyg0FsTxehJBS0paou24vL+E0b2ipkg8WBkjwMN7zKcTjZRLyfb1trNMQERgciozbE7NrwRMAJNRqD+VTBN5ra5uxAJaPRs7y70c/m3WC0hcoCQg773zVEc6n/OEI3IUXexeFb2yDk4CH+AQiFBx+IuFDqLQKDwqw4BvYcxdO/d2Pe972LnRz+O7f/6b9j6b/+GQ5/7LxTv+g1WV0pY1VJEkRG+CjwqnIdHhozRzIwzCFSWKm6jqkeh4hHrh0WG5yciAE1EmIwaTrsJr7oR0xxPbDcCRsAIGIGFRqBUKmFoaAiON7KFNnebb5MR8BmGtmxGums7CmmVwov+UwyppFHhJyqWaFRfvDA7u36QylO06WjFJEHX4sUoxhH8zj0YuPFW7P/K17H56mtw+7velX9n38Btv0T7of1YQbG3lI63ZymjehmEfXAq8AxneparaZ9qGp1X85yb6tu8TA/TYG4a+rAujIARMAJzQMCGnCoBFX8DAwO5ABThnWeqHVp7IzAlAipJHPSZ6Or9qOpR8wG77rwDcV8v2vgHS0tSRCQRxRMoBgPbeLYItNnbPf3Kv4OQQ+bCr78PB39xE/Z87NPY+S//jntpB77wFfRs34oNkmFxgcu7rQkKrQW4iJKV7VWwCmobV3pRf+uglutsVAxWI0AtJRQ9r9We+pHdTb0T62F2COhfAXWbnRFtFCNgBOYrAX0tKZfLGBwchC4Fz9d52ryag4CKHfU0TwOlCTOOloujNEPo68fhzdvQmQnaXYI4iuEoBOtCKVACIjdoEQ/Tswd2cyrjpXzXv50SLlH3/+Qn+O1VV+FeLvGW7r4TK9IK1nJ5dzGXdIuVodoXV8PTb0Db5AbhD8+hmwz7rou/gQWasojFo8KQxdO0k/I09TQH3diQRsAIGAEjMHkCGgHs7++HLmWpIJx8T9bSCEyNQE3ujOmDIjAPkDGwF4bK6L/jHmR7D8MNekgq8BlbsILo0iibhWEZJXnKgunYhZ2cxoQCVIQeBCBKU8T7DmDxocNY4zy6Eo/YVRBHHkksEPFwNPgU1WoZgcu+IlruIIhqxjmzhHlAQ5saEVS1KOJQ+9GrvIThTdurD8MGng9fGVfixlXLKjUUAf0uwDiOG8onc8YIGIHmI5DypqXRvyZ8PWk+2ObxGQkE1lCjpmOOkS+KJDBiFjECuO1Xv0L1SC8SiiRQ/KkADD5jPW0hTJE307P8ZJYPwoELWYb2tIqWrIoopBRtHkL/Rz0LI16JCITCDqylJkwFgtncTADOJu0pjiVSe3LodwGqBf71M9am2L01NwJGYIERGPv6ofkFNn2bboMRGJVHNceciyBcWsX+fdh36y3I+voQ6W1QQ2OeddhAT9VAAQUVUAJogtnYdCzHgxqT2RhyOscwATidNGepL8dwb6RfCDlL4zXkMOaUETACUyYgItDXExGBiMA2IzDXBHJdx6citR0DZzzjcml562aE7dvQUirnMs/+WJmeR8kE4PRwnLVe9Ilf/7+deZ5RwPrgJ57Xyy01AkbACBgBI9DoBFT0qVH21VzVJeCQYe9tt6DnWC+6KQwZE4QIM6whUkuZbbhdpOabiBz3x5XI8edz6bgJwLmkb2MbASNgBIyAETACUOE3YlIDEigAMwq/Q3fdieLRw2jV99VJyAWVyHClWlU7ToKACcBJQLMmRsAIzCUBG9sIGIH5TIAaL59eyDL03X03hrZtQVt5CEXvUb+WV7DDlAiYAJwSPmtsBIyAEWhuAmHM20iaeybmfTMT0HhexAnEAYg8IGmA6ythy023I+s7hpY4gpvxqJ9gqpv+OtXtZH3Vr42mAfo7qAaNg45eYHPCGHt+kry2q1veXvsYY+ydZyc/Oo7QdLs5bASMgBEwAlMjICL5jUe/BkZ7Epn6zU/7MTMCkyGgX/qs4k9Nvy4PVYqfnQdx4KY7kR4bRDUSZPoUVZvMAONqo52rLJqKaR91O1k/9WuanuAUp6wRzlEL4KxPa0DGTurmkYdIRzs47bl6B9uMgBEwAkZgYRHQqIF+/1+xWGymiZuv85lA4OTUVBsFj9LmLXDbd6EtBdI0Q8oy1rB9mgiYAJwmkNaNETACRqDZCOiXyqsAFNE7brN5b/7OKwL6FNTIlYYCVZkwDLjztlvQdugAlrgYCU0YC5tXc57jySjmOXbBhjcCEyBgVY2AEZg2AioAx36p/LR1bB0ZgUkQCIzw6bvV4DOUDx3E4bvvxFKWdcURilEBTvQ/YAlsmx4CJgCnh6P1YgSMgBFoOgIqADUC2HSOm8PzkoDPMiDzwNAQdn3vO8h270CxMgRUq1DZp4Fqx4xj5mSWV5qXZGZmUiYAZ4ar9WoEjIARaHgCLS0taGtra3g/zcEFQCAAwmVe/de54cghbLvp50j7jkC4LOxDCjVwWRi2TRsBE4DThnJ2OhLhnz/cZ2c0G8UINBIB82W6CbS2tqK9vT3/NPB09239GYFTEqDYw4nGygLh0aFy9z0o3X0XXLmENGIAUDJ4SXnN9ukkYAJwOmnOUl8hhONesPV8loa2YYyAEZgnBEQE+v4/tfxmPE/mZdNoXAJ1zZc/3+onmg67HFKeVDIcuvMetB08jNasyqoUfxSGIVAJMkVusG0aCLhp6GPWurCBagRE9K+kWn7sUUQgImOLLG8EjIAROCmB+vv/nHNwkbPXjpNSssLpJEB5Byq6WpeeiRoLuefFfCoiO3wEB351F7oGqugMHjGjfw4R4AsI3rGR7dNFwGhOF8lZ7Effs6PLNvUhRcRevOswLDUCRmBcBPQ1pLu7O6+rqwhq+UljHsyrZidAlaff8CJMc7Wn8xE9YPiUF8oVHL31FvTeex9a0gwFXne8KhBWVDPJQhDTthvNaUM5sx3pi7OaiEBftDs7O2d2QOvdCBiBeU1AX0eWLFkyr+dok2swAtR41HM1xad6ju4FKsKghSED+o5i6y9+jurRI0irVdYTiETgbQ+1D4B46H1wrMG2SRMwAThpdHPXcGwEUER/QWTunJmtkW0cI2AEppWARgDtD8lpRWqdnYlAXQDWb1n1VNtlAdWdO7CfEcCkNIiWJKbwq1eoNwyUinXTRtSIw++JV1HIi7VCO46LgAnAcWFqnEr6JNevblATkTG/II3jo3liBIxA4xPQ1xAVgeqpiL2WKAezWSAgHGOs8TRfGs4y7P/FjYi3b0VbpYT2lgKiKNarCFqflQI0AqhWE35exR9r1OUhs1Pc6z1pOsWumqC5CcAmeJDURREZEXv61Q1qWm5mBIyAEZgMgY6ODvT09ORN9Q9LtfzEDkZgpggIhVtuAUEFnQRwh5RT+CPHcOjXd2BJtYTFhRieS8De++M8CcNnbD0DwT7tXU3H1FRteMDxJhSkXKOmb+oh58p22osWs7BWwLJG2U0ANsojMQE/9K92ffEW4W/SBNpZVSPQnATM6+kioCJPTftT8bd06VLNmhmBmSfA21Wg4lBLqfqyPJo3rIkqVRy9+Zc4/OtfobNcRqvPIMjok8onNmIu37UPGi9ixDBNW67Sxog/HVptRLnlJzjuVIty44HthRfV1CNPP+um55yyJrX2tdycH8eQnXNfzIHTENAX7brpewDVTlPdLhkBI2AEjiOgrx9jC/QPSf0gyInlY+tY3ghMJwHKJEok1UCe8i4gCx6BUb5wrBe//dEPgaNHUWSNLK3AOYGIjAw/o89TdYwjqUirWUQnY5YwUR/1Ayr0S8CyUGBhQotowghmQETxl3Aemmr7vCEP+dI1U92Fh7HXeDrne1MIwDmn1GAO6Bu3u7q6Gswrc8cIGIFGJ1C/iWq6aNEiLFu2rNFdNv/mEQGu+lIw1SakmisXeSys3P1rDP76FrQz8hciCqvIIU1TBIqvWu3hIxs5COomzGOaNsd+HIUc3YH4GBISClRBJhSpQl/AiKR3EF+oWYhzPyL6lGQeBR8Qe4x4xGJKRuSGBt1cg/plbp2KAJ9VuvyrdqoqVm4EjIAROJFAxBurfvmzlmuqEUBN9VyEt1Ka5hvMzJ35QoD3Lp2Kig7H0Jh+v18eB+zvxb5f3Qq3dzeK1WqumII+FyXPUgQGmracWau5p94JPEN1VerQY+LQ5woouRilUgXVSolOZIDLUPv6GoG2U3+p/Wr5XAIK6x2/a72RkuNORkpnPaOznfVBbcCJExDhE41/nWT8C0mXf/XFW3sJLNPUzAgYASNwOgIiAuccRAS6gqARQHATeeDNisW2G4HpJ6DCh8ZnIWLeu2Jfhe87hM03/QJJ/wBaKKHc2FFZt3aqz1G9Ujc9r12ZliO7C4zneXHIaFWG9QYSoLRqNfqXr8HRpANpsQ1aXpJBVB39pghUoZjxd6rqIpbFSCXiDNgZndKjo//CEpWylLHMsYDXGmV3jeKI+XFmAir21PRFvJDoR+T5JwqbaRmT+bnbrIyAEZgWAlmWoVKpMJoS8i+T1y+BFtHb1LR0b50YgfERoPBzXC5Vk/5j2PvTHwN7d6GLUbckfzqeIJL0tG7jG2FStQLH9hRyFdoAldFQZxs2vuSFuOztf4VzXvpilB56CQ6tX4X9S3qwrxDjKIXiEARc/UXGOWX03zvKvfx3SignkRuLKfyQG/ItMK8Tyk/m9MBpzun4Nvg4CajIU+GnSzZxHGPR4kXQv+BFBFouIrDNCBgBI3AqAvoaotciLgXrp39XrFihp2ZGYHYI8BaVL5sGD+5URJQf+w/i/u99D7J/L9pCijhklFSj7rBJfj42Hb06vbnAkaqM5g3y92Mvl6I7zz8PXY95FOSpv4tl//31ePh73oEH/f3foPO5z8Xg+RfjSNdSHA0JjlU9BviHVcWnjB56WkAUORSiBAWJOCdBLgIFyD8VPL1uT6k3PgJTam+N54iAij/7BN8cwbdhjUCTElARqJFAfQ+xvoY06TTM7SYkEBj38lR+GTwQKD0qQOWWO5DdeTc60xKSKAWE1zB3m/rnGWAZamlHcs65KC5filCIENraEboXo/Nhj8SD//BNePL//hs8+k/+CMufcyUGL7kQ+1etxPa2Vuzl/IayFFmaQlIPlwVEFJbCyKDnlDXKCA3WqM3dNEdGpksjecs0EQH9C15NXRYRTcyMwDwjYNOZCQIqAvWPR/sE8EzQtT5PRcDzQqYCj1E26LrpoV7s+MFP0bb3AHookAQpAgUUq83RHgAKt1KphPaz1qLtogdR9HVSrgZ41wK0LAJau4GOTuDCc9Hy/Cuw8W//Ao946vNM5QAAEABJREFU5z/hgr/8c7RfeSWGNm5Ef7GIY+znWLmMIaYV7xkVFIDzDrxXC4WwGpiO2vFTpifHXdXz42tMz5kJwOnhOOu99PT0QP+CF5F87BBm6imSd28HI2AE5gEBkdrrhX4IZPHixfNgRjaFZiEgECSIEYmDVMoob9uGvXfcicWugK6oBZJxJvltLD/wZA52n2FgaABLN52DHoo5xC3I6LV3MYOWNHEAl4hRaEHKNGtvR3zuuVj59KfjUX/yZ3ji/+8f8OD//kdo+b2n4NB5Z2P3sh7saolxGB4lCkFKQeYyijuVw2oBMjLNQD0YeK1m+gGTmrGYdXiV15iZxp2zmcbeprkr626UgIhAZNQ0+qd/wTv+VaG16qnmzYyAETACpyKg7yPW1w61U9WxciMw3QRUbARPGZNR6VWHcN8N30FEIRh4Wu6vQKoOLkhN7Uz34OPsT5yg2NWOZQ++EK0b1wKFVjgKQAFjdqpQI7oX8yBAIWlBTOEKtfYuhKXLES59OIqvfT3O+bd/wUP/7z9g9R++CuljLkX/qhUot7VhkBJuMFRQQhWpI4tY4CIHDgvRII5GQGlBPNRUAAahIOR4gT5gmjc3zf1Zd7NEQF+89VN8+mWZnn9ZWARwlsDbMEagiQlEUQR9/18T/C/xJqZsrp+KgKPYEYpAv2sXtvz4BoTew5Q1nlGxGF4K8IgofKh2TtXBDJar9hxi/x2rVqFt4wb49lb6AqhIEpZT+vFcc1oyxiQCGCGES5BRMHpa6FmCwkMvxfqXvBCX/6+/xuPf9qdY+7znoHLxJdjdswzbkzbskgQHgkMv798VRh5BLm7EPIRC0NE0BclIbgFcJ69Z7tPUDjqLqfVgreeEgP43EF0CLhQK+fgqAvOMHYyAETACpyCgfyjq8q+uIGj+FNWs2AhMP4E8wkUBMziAoz/8ETp37kRHZQBxqKJCYViKEnhHMUVJOP2Dn7xH/R1Q06upOBzIAlo2no32s9bBcZlXRPQSTdPTyCVOC6wbRULBKMhCwghfB6qdS5BtOg/uyiuw9C//DI949/vxyH/4d/Q875XoveBS7GxfhJ2MgPZS+IXIIYm5SE5BGQWHiOURy+PcMkZHqxSFKVQIYpq208xomkawbmaMwPLly6Ev5PNS/M0YNevYCCxMAs45Bg9C/iXQ+tpRv/EtTBo261knEKiS0ir8kaPY/IMfovXAIbSlFQqmjJE1IKPw8Tybdb84oP4uVCngqj2L0HLehSh0dFNoOUguSEHhRYMDWIqTbgJdys6GAF9FXl+lWhkFLvdSDCJBKLQBy1ai5zGX4ZFv/iM88x//Gb/ztr/C2uf+AfovuBB3tbTgHhHsoRDuj4pIXRHQfzfnBc6jNrpgeOOyMHmq38MFk0p0RpNqaI3mnsCGDRuwfv36uXfEPDACRqDhCegfimr6unHxxRdDBWHDO20Ozh8CXM7E4BAOfu/7SO/djOUUU20UMcKlTZ1k4BpsYJnmZ9PqIqqUZVz63YjWBz8UWLIU/AWhAGMSaJRfjr4xLgcRB1CoHW+sEwNRi0BiyQVtxHZJiJAwGuhAMSetQMwVuw6myxYBm85G95VX4oK//TtcftVVePg//ANanv0s7N+4HrvbO3CYArA/jTFUFlQqFHyI4SK2F/4hB+R/zDEZSTU/UXMTbWD1G4fA6tWrsWbNGj4PJbfG8cw8MQJGoNEIqOArFAo499xzceGFFzaae+bPvCBA1QO1k0wm8/CHDuFX3/gGWodKiLncqqIPiPKIWUSBWJM22vYUfeil6TDtnqbiT38vhKLqWLmK7nPORcfGcxCK+v4/eiMcTI0Jgsql+okWjDEtzo1CzQVQAnJWgZItUAAij+AJBS54hRcAikQkEbjmCxSoHFeuwtInPxWP+pM/xdP/7u/x8De/GYXLL8P+s1ZiV1cbdrbE2C0BRyhSyzT9Q059r6eaxyQ2N4k21qRBCKxduzaPAEZRBBFpEK/MDSMwVQLWfqYIrFu3Dueffz70pjdTY1i/C5lAGJ58PeVpYF7NZ+i/4QeI///snQeAJFW1/n/nVofJmyNLzlEBQURQVERRMetT/8+cnhlz9pkVTCBRBFFBBXPC8BSQIJIEyXmJu8vmMLG7K/y/Uz29OwsL7C47s4Gqqa9uqBvO/aq67tfndvfcPZtK0iArl7XsW5EHq0Q5zahq7TRSGRv2CKrmqO4moZpJdGaW0pA95e4upuzzJMpbbU1SivAvZeRYKys0Rgm0XCOGjKB4pDH75/eCxqYuUHert+RTdlniT2/KqFagpwfUN/s/hXH//Vr2+caXOeSkY9nh6Lcy9PR9WTBzEkvaK/SmKQONhCH/jUGJQf83dOpdzeuoXRFyrN5bM/WQ84UAbNKyWR79w9wzZszAv9Hn7wQ2y0EURhcMFAyMCQP+jNh+++150pOeNCb9FZ080RhwdeFjTv2Qa5A8R0IICax0oJc7/3kpHb0rqEggVbs6ySS0UhdCI2p4nfVF3syjHOSfk12rWrcsIUljedbqdG4zi069PuK2KonayITm7jFHM9U8erqFZk5TdfnYW/mtsHX+IaGfllc0z40kBBkmwsVgRwdMmEhp9z3Y+pWv5Ln/+yWe+9kvsN1rXkd42sEs22475naPY0G1jaUh0C+OExeaaqwp6tS48pTMx5sp7kApU9xDTzfLeqkCmxUD/jB37LTTTjg2K+MLY5/IDBRj30gM+EqBPyuK5d+NdAG2+G4lOnLvncsslxgasMRGJvFH/zKWXnYxS265EZMQJK0zUO+X0JLUku7xf5NGiMgkZjDJElOm9lwTrWuobh9pH2FZ3nRJ/Q3GdRaEjI69dqNr+kSJ08S/skEIhsmUvKCpxUeFnwwEre9GQrAIE9CYiAL5kq9rPEekthxaBjYtA5uXQfVNUJ86C6YCpsJt3TBpFmy3K5XDnsesj3ySfY4/iSd/+WvM+O/XU9tnHxZ2d7NQntMV4jkNEKm/TF7CVNfC1ExmGrW7ICV2UTnk9UTn0bVRcYptM2QgGl723WWXXfIlnc1wCIXJBQMFA2PIgH9meI899qCzU54XPfzdA/BQjKE5RVdbKAOZxiVZR6wwznQ0ob+f2/52PtGyFXSVyrjOySS68ogZCPlH5Bi9ze3y1ld6HJWRe8NCiTBlCuU9dieaNCHXam5f/sFEmeZ1mlAFedCGpW0z69GOXndtMbKdlXUUcQUn+/Avj1SqZG1tMH0qnQcdyB5vfTOHf+ELHP7Zz7DT615Dbe89mN3Zxm1xjTnifalsHVQTQSKzIlQrEaWoBFYis7L0n8bNWG9FfxuEAX9we0M77bgT/lD3D3d7ukDBQMFAwcCaGHDP34EHHojpb03ni7yCgQ3BgMukhhpqkBGCXFBa5mz86xqGLr+ecbWEcghYMCKdC9a8G43R3+QHw0Vm7hHTa8CyQLXUJj9ZxKTttqdnh23BBZZs0unRN2gdezCVD4KUG5mWibNpU8n22oPSS17IVp/4GE/97nfZ/4tfYNxLX8LyHXZgQWcX8+KUJYM1+mtDDDZq1FMkzCvyvFbJqJK3520W2DwZKJVL+RLwdtttp/si2zwHUVhdMFAwMGoM+JvFSCsGvvzrKwaploBC2DiP/lEbZNHwJsOAz0LuAUTSKksHoHc5d19wId0LF9MpQRKkZKIQYWY5xs7wjNSXQoc7zLRU21dPqMsjuc3+T2HCdjuQKS6jaG4+kjWheXZjHRv+5Q8h1pJvvVEnlkcv7Z5Itu3OdB/2XPb9yCc4/MvHsP873sXEw4+gb8cdeUDLxHcmGfPk+e/TuOM0IkgAh401iKLfx8dAlurG1O6t7L///jzlKU/xaI5SqUSkB74nzJovMrNHD71sgYKBgoEthwGz5mveRzRr1iz8t/98+defDy4KPb9AwcCGY8DlRBMm/1IpS4iWL2fwn/9iwWWXMX5wiHYJkMi8DLnDwu9Ds+Z9amYbzpRHaGlVD0FiMDCoPm3SFKJddoOJU8CXW02VZacMlJGKbyq7z/dCRSK1Upb3LqpSKrdjwb2YJRIrQ/sEmLA15ScdxOQ3vZ29v/I1Dv7Ocex+9IdpO+JIluk58KCW5JfFg8SkhQdwU7m262pHpheYfwnEX0D+u16+DFwul/G8RqOB/4/gdW1z9MsXPRQMFAyMJQPu6XO0vv3rzwh/ZoylDUVfTxwGsuGhRgrL8jRnC5Zy3e/Oo7RiGV1tEAUv4bNXEyo2prupe5NdQQIvNWNxElPeZhbt02ZglU4skojKrCn8VLYZkYkeb0HJjba7DSmY7I8Ud54jDSqIV/OMsjLbhA6J7E4RPmEiYdfdmf7Sl3PoZz7L87/yFfZ921tI992b2T1thQBkM938oR6VdPl1rd0buNtuu+Hw4ZgZ7gE0041MsRUMFAw8ERlovRk0s/xzwk9+8pPl1NAD44lIRjHm0WdAt1amZUX5JihLoFg9pe+K6xi8/hY6NVXVrSYvVXNxePSNeXgPkkS4Z9J1UiQR6DpvoBrRudfudM7aBkpVMovQMAQXqMPyzzNUk1wu2cMbHssct0UCEKcxVSJJJQYbRFldC7t1zBoQdDKkkC93q0ypBOPHw9ZbYwccwOR3vYuDTjuJZ3zv+HxEFNvmx4A/3B1+m/pnetwL6PCReH6S6CbwRIGCgYKBJzQD/oPx++yzD23+AfcnNBPF4EebAdcdkYRJlGqBsb+Xe6+4jHGD/YT6IOVqBaIAxkbbInVuaSptlBCnCd1bb0PHnnvBBAkkmZZqAImQykb/skjTUCVUb1W8Gdu4x2Gb5P1rylQJPcnW1eOyUG/+sEgRwcO2dujugilTqD5l/0IAipnNcg8h0IJ7+3bccUdcAHqemWFmm+W4CqO3WAaKgW0kBvyLH+79MyueCRvpEjwxunUNkuhQ13B7B5h/8YUsvflaov7FdAYtrcYRIYt0ciPdhzKtWqkQ9DrIJP6W9vUybta29MyU968sL5k8ZolcazVSGh6XmRk65JDZK3fPW5kY24h37RQ6ghLmdlfQ+jWgEPGcQ/nyCWKBlcDjqiPtQKTz8ngqh2LbAhioVqtst912+H8GcRHo2AKGVQyhYKBgYD0ZMDP856H8oyH+BZD1bKaoVjCw9gzEaV42613BnRecTzJ/Ph1aay1LfJg8g7mTKi+xcQ5pnOAfmUrkOSv3dDD5KU+iY8etySopmcX4ihou+LSUbbIb3zIdcuSH4YSCsd6l3UQjD4Ne56tnDhtmCteEoHwXjyHKm1JqDPaii1FlwAWfL/P4g774kPeoUl00XjCwWTBgZvlPRO277774lz/caDPDrAlPFygY2GAMmARSe4ByxsClF1O74mo6B2L5oypacnVplaIIzWVKBRthj5OYVHbWIqM0dTylnWfA5CpZFNPQXybRV8rKGkJElAZCvhascWWC5OHGtH006Aqj0WjR5tgz4KLPf+dr1113zTtPU73Y8lhxKBgoGHiiMuDeP/+JKCyUNuwAABAASURBVH8+bMzPBT9R+X+ijNvvL5d4pA2ywT5u/utf6Vq4hG6JKBNcPiERlfm8pERe3tPCWHKUDXshM4yuajvl+QuJ738A+lZQ7u+lbXCQaiMh0lK2kZIFIZLXMMRk5p+rz2RuC4pu5nshADfTC2jWfBdv1gx9GBPGT8BF4KRJk/Ra85vUcwsUDBQMPBEY8FUAs+bzwH/rr7OzM//tv9ZPRPn5kTyYNcuarQpHni/iBQNrw4CLuWY5gxW9LD/vPFZcfQ2TtRzc4fdWyEgl9BxeblV5T40+fCZ05D1lKSZbKllEfN8C7jzmVG5804dZ8NWTqf35HzRuvpl0/gNkjWVgQ5KAdfzf2aWK4ZuGuCV5AQsB6Bd1C4CZ4T8L86QnPQn/wHdryYdNYiuMKBgoGBhtBtzD5/AJ1kP3/vm/fvO4922Wz14eLVAwsF4MuJBqYvgoMbWyIXnXsgfmce25v2JcPaajXCayGBNSicAE+dS0xIpCRmlrWqXGhyPDgTKGd//sm14GZkYl1epvLaF99n3cePbP+dOXvs7FX/4KD/zkTGrXXU28aA5hcBmlRi9Rox+Td1OeleGGNlDQMtDDDdTkujQT1qVwUXbTZcDMMDNcAPpnAX0S2HStLSwrGCgY2NAMuNfPvwxmZpqnMvw5cNBBB+GeP/9ISL78taE7Ldp7wjDgGsWR4keHFFQeFwUuBHv7WP6nv9Fzx710JMagvG1xVCOLhkDLp5nflwY4GJ3NrXJ466aIdjL1l3+Uz0N1ngZ5/6JAGhkWpXSWM2ZUymzrovWWG7nl5BM4/41v5Pp3foAlx3+f+v9dRuOeBaSLe8mG6k0HYN6wDtr1YhuRp55beSjivChQrqfWCD+XY7hcHh+jQyEAx4josepm3Lhx+O9+9fT06L7MVsNY2VD0UzBQMDD2DLjI8/8C5OH06dPZfffdmTBhQv4M8P8M5B+AH3urih63FAZcn2hGkYhRTOJOEckpE8BqddIF87n7n/+kp1ajqpPmAstCfh6CchxGrpZyYaR2lNINqizFPc/TjxPeg3QdcjrmfecyVZkuAtMAiUNp/yZw5v+uLonp1Hi6Gw2mNGJ2rbaxXS2mpmXsf5/xI/78uS9ysXDfOT9n6NZbSBbNJ+tbCrUBiOsPt13jyDTaTG3qpEaTpzxHC8nZanBxqpHrnIr57gkPxwiiYox6KroZVQYyv+kE78Q/9L3ffvvpdaWbLU3xCcHP+7kCBQNjzEDR3Rgx4K9zh7/W/WMgz372szGz/DkQRdHKbwKPkTlFN1sgA2kuVYZVSq6sNMhBQd6/u3/9S7KF9xPSISIagpcr6WQbRgkzw5RyUWRqx+VgkEiykVB+XuRxHryfSG24F9A7dVNz4RcC7gF0IejiK2SBKC1RkqklFQ6hJPPKWr7uZEqb4KJw4Xyif/2T247/Fhe/9fXc8MH3sOzsH1C/7iqSB+dIDPZDrB4aakTL4EhUZvUa1OX5TOvopEaVSPilguZkpVJBpXVUd6YiG2kvBOBGIn5Dd+sP/ta7f//hV/82sJlhZgTd9D4BUGwFAwUDWywD/jp3+GvdvX/+cRB/LviAPc/MPFqgYGC9GXDR4uIF3Uoel6KRgoHklju5/4KLyJYtJ1hM0Ikgh4RJaZlEVrNDiSSEvGIzZzSO0nF5s61uPO3ewJIUoCOSK9AFXyThqXdHeVk/n9vrqlDWo8ohTujROKcFYyuJum2SOlsP9LH8sks4/9hj+cP7j+b6b3yT3j//ifi2O0mX95INuFewQYgiLCqLG0kstelCMyh0W7xtNesU6jx4nqdpberby7SSoxnKutFsHiiaHxMG/MHvX/zwcPLkyey1115MmzZN97feccgL2Pog+JgYU3RSMFAwMOYMuNhzHHDAARx++OG559+NKMSfs1BgQzDQEiqJNxZJqQhZrZdbfvFryrPn0KGlUxc0fnp1ZJJVDhTSFD9s+C3IJG/VA4dJhJbklWuLoaPhCLQ3AlWlPd8NkS5UlYxIZU0xF19mJhEXckSliFI5UFFY1skZ7R3sXWlj1wVLGPrlb7jmYx/jqre9gbs/fTR9f/wFjVtvwH8AO+tTh/UAcSQEgjoqSQxHYiDyUAZGas+EXAmuDBmzLYxZT0VHY8KAmW4n3ch77bkXe++9d96nfzjcxWGeKA4FAwUDWyQDZoa/1v3jH09/+tPzN38bW/xtkUQ/gQeVymvmAi9z5ZSJiOWL6bvsYpZc/W+m1FM6lOeeNJ1ZuStrZXwsIqZO5GxDjr78TZClEIaN8Hw33YVhcxyQGHlZ11+tcmoi380Md6o4SlrULsmj2R3aGZ9WmRQb25er7BCM6N67uO33v+bvX/4if/n4R7npu8fTe8k/iOfOI1s+QNbfgCHJ5kZKkCD1/vEOkXF5mOn1Kt+q5u5mPmOyFQJwTGge/U7MDDPLO/Kbdd/99mX//fenmABySopDwcATggH3/D/1qU+lvb09F4NmzWfCE2LwxSBHmQGJlDTBhVDIIpCYSec+yOXnnEt50YOUB/uIErnWRlrht18LI/NHMZ6p7Vz8qd/8m+96DdTKxkBHxGBXmaH2EnICEoWAz4+aOPHyuThU3TXtlpXktytTSqrE/UYtqVCvdNIvAThYKtHeM44Z4yaybSNjxl330febX3Llx97L9R96G0tPPZbGpf9HfM/tpMsWkNVXSHX2S+fV0UHQ7sJP4hrB7Ue2K3fU90IAjjrFG6cDnwD8ZyD8R2D9JvcPho+9JUWPBQMFA2PFgHv/Dj30UA477LCx6rLoZwtlwEVIC60hBnmqIrnNfC5xL5Z7tBZefDl91/6HzrTBuAmdRKWNKykyt09oCquMUhThP/eyIBvivmiI+8s15oUaA0GeN3nuzAytxuLiz0WgVmnzeGvMq8IMUxXzglJnHiSqn4SILEgYWlnezxLjE5gW19mqMcS2jUEaN/yby79/Mn/++Ie48oufZeG5P6Fxy40kC+eTLVkMA31Qq0GiivIwYhGjsWVqtAVFV+4b92qtNKOIjAYDT37yk/PfAvMvh/jPQIxGH0WbBQMFA5sGA/7ZX//x55kzZxJp4ts0rCqs2BwZWE0stBIeSvz0D/SSDaakc5dw86/OY6uhmIoE1TKrUYvSVQJqzAeeIfNgeB3XBVsjjllaH2BBNWXHlx/Ojq86gt5Z41hcTklKEaohp1uWewAT1XMB6eIxz3evHNryMCEN9RFo4P8aLiKlLOVYTQKVOOSfI0zNlaIpHhhvVXbt6GaX2iDRZRdx0zHHcPnr38Y9H/k0Az+UGLzkCi0TzycdqJPFWW6Loc37XA2e55atgnJWJdxgz/DwESCraJ3yoo5CADoLWyj8m8D+eSD/l1A+RH/n5mGBgoGCgS2Hgdbr+lnPehbPefZzNAdaPpFsOSMsRrLRGciVQ6AsQdPd2UPoXc4NPz6T5O7b6ZK4KWlpOG408s/csdE2GeniSzJHUopUSSpV+qIS0596MD3PO4qZr3szz/7oJ5ig18pNEquzswa95ZB/DjConvkSrCswIZUAy5eQFZK5h07iloTMYjJiLHMkWhpOiNKUSHUt88EbqZlehxHtUZlOuQunSGzu2NHOk7u72HpggEUXX8IlJ53CXz7zWa788ldY+MtfkV5/Pdn8+WS9vTA0SPM3BtVv3n/eML5l6j1Xfp7vcYWe588BD1E6hxPgWFXVS+en8ogaC0Kxb4EM+Ld+3eu377774iJwCxxiMaRNm4HCulFmwMzwz/uiraurK3+d77rbrkSabEJUPNpFS7FvCAZcQLj7yOHtNepw07U8+Nff0FVfQltUp6olzI4kkjcskjDyQmMPC4FggrqWM49UEmyxxFY2YQrbHvV6uvc4DCbuTulpL2CvL3yFHT98NIt22Y7bh/rpq9foUH0k6hoSeakv7yaSU0kqreUEqFHtysnTJpFleQ+pxptCkFCLVE71Mi0HQ0mlg0SoUZMXcqCeMhgb/Y2EoGXyyZ1tbFetMH3ZEnr/9meu+tLnuOzo93DPt77G4J9/C7NvgsGlkPhvCcZ5n2pweFd/EqA6CRKeuZjzrJUR2eHCrwWZlp8arj0yCCMTRXzLYcA/D+Tf/D3kkEPwbwSa2ZYzuGIkBQMFA3r2p/gbvSiKOPLIIzniiCMKVgoGHhcDriMcrUYkJZADC1wpmHJdcCxZxi1nnc2EB+fSkzaIJEb8dCTBpRIbfbcsoBVpXP8sliDb7rBnM2mXPaFrHHRPIK12kU2azM4vfykv+sJn2f7lL2HB+AncJ8HXr9dSGqXE8gwiFZmSkXsB1ZiHLvx8gKaDe/vMvX4mhSVkQpqfcDYcnoBMojQNgcShuLQjkYRlW1xnqjyWu5RL7JLEjL/vbu74+c/4xSc/xm8/dDQ3fvOb9F56KSxdTP45waEaVq/nlwJ5JJOkTiykivv0brpQlqnfFlLFHbqINgyZvdquEqulN1yiaGmjM5DpTnMhuP/+++P/HWSjG1QYUDBQMLDBGDBrTjAdHR0c8JQD8C98bbDGi4aekAxIJ9BCi4BUt5l/azYL8kQtXkTf/13AkkuuYtuok3FRFUwSUOKmIUiDKM3G2SR8TLa4F7AswSZZxtQDD6T7JUdhO20D8own8tqlEnlZkN3jphPtdxBP/vJX2e9LWobddQ/uk+gbsrrE46CGFaOimJm8fIFIYioMg3ygjzxMM9URHrmEhKHmZ1+ly9/EybaOcpkdtEx8YFuFbe66m0U/OIuL3vR2Ln3d61l0/Dfhn3+He26DxfOxWo0gcWvliCwy/JrhF8rhnZoOYQQU9SwHOrSKeRGdKvYtjYHWjWVmuBfQ/y3UljbGYjwFA09kBkIImgRC/qPPzz3iuZjpyb6JEFKYsWUxkAsM/3dnfUP888dnUx0aIB7oxxJ03wUy3XvSXwrZqFsmL16SGYPlwNK2ErNe+ALG77wzSCQlIaUhz55JeAVMdgYaoURSqTL54EN4wdeOZaf/+m8W9kziwRBRq5ahZERaEnaJlYiEVG2juhouZpaD9dzMjEq5kv9kk4clT9cadPfXmCWtvUdUYZ+oxLh77uPf3z+dc47+IP/3v5/nzp+ew+D1N2HLeomG5IEVrCG/bSJDZKOOYJC7CoNCo3lddM6TLehMXsTDAlsYA5HeujjcC+jfDjzooIPYc889V47SzPBzLaw8UUQKBgoGNgsG3HPgX/Dy17b/67fNwujCyE2aAWmFXDt46IZ6GClSEUzC5I5vf5fu2bOVqlMf10ajEgiaS+SHklAirwsuMRjzLfPl6UZCjZTb6wNMfvahTHjqU2HSNJJSNZdxJdkWUimlWNAybIRGVtaS8ITJsMse7PKRz3Hgl46nuv8h3NPbT/9Qn2rUiEpaCo4g0dDkBMRMEcD0x4jNTDlriaA2fP6NtfzrtpfEYLnUJq9jO6lVJdoqlNMS4xvGLlkHe/cb5Yv+xX++/BX+/ua3cv17P8Sy7/0Q/n0zLOyFWtzJwxjLAAAQAElEQVS0RKZlEcSWEiNombpRT8hSKUDtypIiXFm0GSmOWzYDvgTs3xL0ScNvutEdbdF6wUDBwFgw8LznPY8XvOAFlMtlzGwsuiz62IIZkJMMh5xkuFbIhyrnEstqcOUNzP3nZUxI64zrbmMgq5FIxKQSLmYZWMKob+6By12Na+hJt3+mJdzFA/2Ud92Rcc97DqWtZkBkEkISRJJyyF7DIG8Hcm+gDxbZr3JU2xn/9Gdy8Kf/lwPe/T4WTZnGnfWYpXL/JRZhqo+2VKLK59HM6ym9PrvXdaxWV3ZlsjM1w8UmBmX10SmxOiXO2K1c5YDOTrbvXcGyCy/kkm9/h9996Giu+NLnWfjH38F9d0P/cqzeR4k6pSjT8I0oBNRME2ozj4N60qHYt3wG/LfBnvGMZ7Czu8O3/OEWIywY2OIZ2GqrrXjuc5+7mmd/ix90McDRZcA1XAoeOJDwwQXSnGVcdNa5pH1L9WajQVnepbLkg3vDkhLEwXBRhLuXcoyCmRJHqfcpEZYpbImYVk+p+h2UOB1qj9j9pS9h8lMPgq4uqRxDeiovFksHxaVAUpb0ilIJwIZ065DCAbB+yPqEIdh+O6Z96OM8/cQz6H7Bq5lb6qFvUF40JyVj5eYicGXicUY0PFzAplLgsdCIEuqlOo3yELGQKo6kbJsGM62rkx3Gd7FTNWXGgrsZOO9crv3U0fzrjf/FXR96P71n/QhuvB4WL8AaQ/JgyjgJ3NbldPqU0wo8WmBLZsDdvwcecCDPf/7z82G6JzCPFIeCgYKBzZKBo446ihe98EWkWvry17NjsxxIYfSmw4CLG5MGkpjKBDItK9ZShq64jIX/upRxEiVxXKMxNEA5lORZKsv2SBVMIssUH709VfNZLv7Uh0mJSYS6ODXZLL1EEiIWt7Ux+dBD6T7kGTBpKpSkTlXApBaDV5PkUfFc4Kaq3xxjqjOCyiEPIu0dpB3d1ORptN32ZN9Pfob93nc0gxKFD4SEJULdVF4NBZUJWm+N0oiSoFNEUlklnW4hKO7NOmSG+nrkXU0666SyJVMfjkRhooYdVo5I9HrvX7GCZKCXjniIKVmdXdoCe1Wh54F7uP9P53H+17/Gnz7yYW46/jh6L/gb3HcfYcUAUf8AFtchEVTPOXlka4ozmy0DZpa/IM2aIQbuMXAv4Pbbb6/Xjd9qm+3wCsM3XQYKy0aRAfc4uODbe++9eeYzn8mEiRPy3vwLIVGkiThPFYeCgfVkwG8hVywWE2kJES0nctt/uPzs45k5NJfOxiBtoUxFkAONEBuWGHmV1CQEQXqHVPNOKrG2rsh8ouKRN287UzfqFKzOkESQfwEiNGDpQMK86VvT89o30LHz7lBqh8gFoGks4FK1pPYjwcOgXNM4KFVVbhihAq7SsoRypUTU3QHTJzHx/72Kg047gXGvfTH3tEkEJjWCRWQNSchagtuQDsqIoYQoVnNJQqRl20hisJya4pE4EiQWXTCSD4KVmydVTMJU7ZHlJohEWkhVQL1Qlzc21nJuqFaxUhkLJaJyRfUCjQTaNZYZErDbaLm467Y7eOCHP+af7/8A/3nz61nxpU/BBb+HObdA/4OQ9hJWWlBEtmgGgt80Uci/EfziF7+YoPQWPeBicAUDWygDZpZ78l/0ohdRqVQwsxxb6HCLYY0lA67kSDH1GWm50dIGV/34TGp338LUUkZbpnMSI8jzZQrlnCIozkopMbqSwls36aNU9imgp7tH4idjSOneahsHvOq1TN//QBpt8uKZMod3rxcpHmlsHnfkp/XawZSyks6WSBWmEnYmBkw5VlKtjjbSCT1kO+3Ak977Xo743GeInrw3d8mlt7xcIrS3Uy5X6JBgrJZNzcWqnYqXVEvLBhJ9iB/lqMV13U0VgiRhkG0m8BAob7jtTGEQqpkxMSoxKyqzq54Pe2h47Xfezs1nncl5H/kQ573vvdz2vVOpX3GlSrOBt6K5TZIB9xrEjZhJkybxrMOexT777LNJ2lkYVTBQMPDoDPjHOF72spfRronHzDCzR69QnC0YWGsGYpVM3TcGdWPpeX9h7gUXMJ6S7rdO7FEdB1Ia+Obhhr8npbckqJrtp7QRWzt1dZV2lnlAS6HT992XKYc8HRs/jmAh/5F0n/e8BpJQkDaj+VEVcTyynWatc0YIEVaWR3HiTLqe/3IO+PJXmPnm1/HApC7uXbGEWjogITrYRKiTWExzGddIxFk9iqhHgYbictQxFpuZ5Rw0Gg0J1DKTO7vZVh7JyTfcwrzjTueS1783Z2AsbCn62MgMBN14Fgwz4xnPfAYveclLNrJFRfcFAwUD68KAL//6xzheJvG337775Z/9M7N1aWLUyxYdbOYMaIlRNxZRI8UG69zw+z8wvr+Pjgxq9Qapn28NcaXnL4DHVaZ1arTCgOySDUZZfVbwX3NZ0NfH4JRJTDjyCNpnzKAkL14kweUwW7fXh5nlc+Qa7ddyK+UO6JwMu+zJru9+N8/67CfpOfip3CaBOScKDLWVkQNObSDhhwRfRoOMWEjUqPOXyYuaKa3kqO5mRltbG/5D8WYmXoxuLUtvnUbsVelgd1+6H1ULisY3GQYyvWiCRKC/KHp6enjOc57DYYcdln8W0MxyO73MSOSZxaFgoGBgozDgr0Uzw1+3Hne4+Hv5y19OuVKmVPJlK4qtYGDDMeAqJVRhzkJu/sZxlG6fzZQ4piM077VUPY2BzlMva969f70g5LkKEjRlGoMpfXJa7nTEs5l02EEwqQedBEzFIswkTjFYS5gZZk3wsM1HbhKeIsnb7eii/TmHs893vslOH/8E98/anrsHMrK4jCXqO0RkJcO9gcokymKZ5m2oYc3H/np2KDVqu3v/6v7v4zT3WygTyh0kpQ5quF2Z7Bm1rouGN2UGnvrUp9L6DJHfhGa6sR+3wUUDBQMFAxuKgWjYi+GvT2/Thd/b3vY2Jk6ciC9ttfL9XIGCgQ3CgDx/LO+Hm25n3v9dRNvyXjokdsxS0k1gijC3JZVwkTcyrtVYYhkT9t6bKc96FuWp8sy19N4GIWMNjfg8KQ8jVoaShHJ7N0yfybZHvoAjP/UZtnnRUdxdjpgvruqVCs6ZaTk4mEuuGmR1IR0D/9+abJdXUvb7knS+FC0bwxqKFVlPAAbK5XL+QfJXvvKV+WSSJMkTYNTFEAsGNh8GXOT5v3Q0M/wnXz72sY+xx+57UNPE5/mbz0gKSzcdBlKZMuyFUuxhe0OqYEkf1576fSbcfz/jVDST6PLPsyER+LDyIzNGOy47/LN9UZxRGuinNtDL8knjmfGaV9LzlKdAtV0WuKTRGBTb8LtJ0AUt7TpK8uy5wCuRVduwbbel/JzD2OkLn2Snz32EBTttzc3LlrK8t5dKUqPEAFnoFyQCQ4Je0o9gnil/tMbQvPb+0zKpuknUjXb1V+xPSAZ22WWX3Au4ww47UGwFAwUDmxYD7uFzEej/7ePTn/40Bx54ICEKlKISIRSPboptnRlwCeD+Jy1UNutK4K3mjhrs4+YffJ+Bm25gagRlncxWLhSmquMVFGyM3T87J+WSZsZQmrI4S9j1+c9m4lP3h65O8G/b6pxMHjXrnIGHoq6MOBUvQYRNnMTMl76Mwz73WXZ7zasY3HoGC6LAUDBMhgWNAXQFPNQycNB4QqJzLbj9o2a9GjbZaR7KaAn6oGixP0EZCJpEDj/8cF4pL2AURfmk4nkef4JSUgx7/Rkoaj5OBswsfw2izYWfC0B/fbrnb7/99lNucw9RWFmumVMcCwYem4FUwiPJkekI0h+qlNKoDyqeMjAQk/7lD8z77U/pTHqppUOSfiklFYwkX4JgZpg1oYjqj+UuCSWhFZerLG3voHuffZj8whdQ2W4bKLWBaUk2jSABVE6DUkSCR8cNtat1efPUnRosCZ6uiI9IwAJEEqJd0yg99RC2/cyn2PkTH6K29+7cV0sY6JMtWgFOtXydJbHszNDqMCV5XcuNgEkEIkEonaiWR283dRBWYvT6KVrehBgwM71eV4eb518IeclLXpL/P1FPO4rlJWehQMHA2DLgX+ow0+PZJ9wowj1/n/nMZzj44IMJerPm/83HbNVreGytK3rbEhhw6Zdp8m+Npd4/QCmUkdqjPW4w7xc/YfKKJfSUMqodFSxkEoEQZRDknQr+bd88R4Kl1ciYhZn0UUItSljWVmarl72Mru13wsrtEGkMeo2AgY9Pnq60GdNxXXav/1Csqq9Xp3rIVoeKm6BM2WckViKpdGITJjLh0EM54DPyBr75nayYtjUPZNAXSX7Ji18KJXlYxaPy3OQoM3EMHvc3f4pt8H3YzLxdj4c8tiEORRubFQP+mT/3MvhnAX1p6VWvelX+n0JaeZ6/WQ2oMLZgYDNnwF97Dh/Gs571LD7xiU/w9Kc/nUhi0POT1F0bfrZAwcD6MRBIJd9iQfJIbzTKEiqECFu+kMvOOIkHbr+dtkqZEAx/Q+K9uLiRnpI4ccmA6xw2ziYBmA2xfGgJOz1tP8btuSfWNhHSDjIrkZSg7oggloHSUzpuyD17zMacITMdTdLKKoRJMyntuS8z3/tedvz8Z8gOPpB5ZWNZY4hEgjvN5HUlAWuIV0HL2hoQ8Nh9qdB677JQ/aH7YL2bKCpuzgyEEHBkeggEC7m34TWveU0+pNZXx/1cnlEcCgYKBkadAfe8+xsz/8LHV77ylVz8+WvUX4/eeWtC9vimhsKeTZ8Bk4mSJUQKkegwiUHPs8EatX9ext2/+jntpYh6o0GqJdTElynzsqsOXn5VykWKhKTaIceqM6MS88+shYxxnZ08eM/dPHj++TTmLoBBCag4I5Xi8xVUh6KjYsKjN2q5qDIVCnksItWydCNqp9beI2/gYRz80U+w5+tfz9B223JXXOfBeIhaKSWTAAzUVUsiUGrbzFtRQ6O8h1Fuv2h+c2BA99rkSZNxL6D/m7jNweTCxoKBzZkBf3OVpnrw6w2Yhw7P8zdhvuy777775h4YM8O98ZG8gJvzeAvbNz4DesxLYFRB951UHkhoMLAcHriPK884nR0WLCE0YirlCkH3nd+PrNxMxQ2ylRmosSbQplN5WtHR242utnGMD1W65y/mvl/8ius/+lGW/+RsbM4cGBigLPv9X6GVCPozmeJQMCZ7kxzv0ak1qVD/XF/JypSrXZS6J1PafV+2es+HOPCYbzLpFS9l7rguFgz2YSGmEuqUQ0JZr3V3yph5S6NreCEAR5ffTb51M8PMQLv/e7jXvva17Lrrrvi2+gPAcx4JRX7BQMHAujLgoq5areYCz+v6b/x98Ytf5MlPenK+7Ot5ZobZI8PLFCgYWDsGjERLjLG7yLQCRNaAtM41Z5xK4/Zb2ZaMajDde5IFplNpphyGN2XQwnDWGAdRiMiSRCI1pUtCb+JgP/Xrr+Wib3ydy4/5CoP/uYbQX8NqYO4UlCczUfkURoxDiVHds7wzUyCHJQ4kBIO4EloFdwAAEABJREFUS7XS1qi2kXVPoLT33uz1gfey//vfw+AO23FrrcaDmSEpSE2eV2feVGdUTVXjQSj2ggHMLJ+I/Ashb33rW6lUKgUrBQMFA6PEgJnJEZNSr9fzHt7//vfjnj//SaZSuYQvBzvyk8WhYGC9GXD548hIMRrucY5KNKRMsuXLWHDWj3jgt79mUhzLA2X4Rw5UrPkFWtZyG5Ni8panCXFSI05rpFo2LVeNcW3GtqUayYV/5vpPfIQlZ54NN86Ggbo86GWQaJQWbI4nj4yysanazwTfTYegDHn1TIo0EkohwzyvvUK0/XZMe9PrOeTkE5jy32/htvEzuJcy/XGKC1dUP78eauYR9wxysanrmukKO1iHrRCA60DWllzUl6D8pnPh5z8L86Y3vWlLHm4xtoKBjc6Ae9j99eY/8/LJT36SWbNm0Xrge2imGWCjW1kYsLkwIKmBaxyHdMEIs1fdR1UrUdHiaFnLjr70e/OvfsHMgUHa5Skb7B8Cef2kI/K6ckjl0dXbyk/pkOF/iozZ7v9HN4kT0jTO+yyVIjorERPltZxVrzFt/oNcfty3+de3jqX36muw5SuIJBb1dkoiSaPQLqPJkR+csRb8ZN7s4zg4zw414YGLbBd7gineBFioQGgnCSWy9jZKe+3N7h84mmd8+n+pPuVA7i+XWKKx1bUUrNIEiTsT0GZSheYXRmEmIBjrvxUCcP2526Jq+oQT6YYzM7bddlu+9KUv8fWvf51Jkybh4tAnKzPT8kCEWdN7QbEVDEDBwVoy0HoNeXGPT548ma9+9au4AJwyZQr+GjSz/PXlr0WHly1QMLA2DGQqpNVPHC5rPO2hI5NoMGVk+fdjB7El87nomC/RsXABk8sRHaGq+6+NKAkSTSbRYUATWR4O66bhOCu3TDHvQUEuF8lLeF/rAx5xG7YlBDKTbPFuE/WbSIYqblGFcpYx3fpZ8a8/cfHH38vt3/wa9dtuxvqWYy4aJR6pq3BiGozqoiVw6urRw4fLZp1Yx11t+6DzWmrfu9HrOZPgzsRKbrfHVcb/GwdEyq1CqUo0bSoTjnwuB37pf9n1Pf/DkpnTmVMbwr+QY1oeRgI3qK2Qqk4ckSWRlvODGDf15lCwHntYjzpFlS2AATPDbM3wicgnpA984AOcdtppPO1pT1s5YheDpVIpXy5emVlECgYKBh6TARd9iTwtHu6444585zvf4d3vfjfd3d34a25kA2bN1+bIvCJeMPBYDGQq4FCgPcV0dKBM6Q5CLLEzOMB9Z/+Ewauuoac+REUFgkoGShJ+CAZKm+ChQ9XJN/OjDtqlopRonUkVb+5+6vGg2cpDj2pRrwmGbVJKdjK85Sl8fLM629itI2L68sXc8etf8Y/Pf5GFF1wMc+fCUC80JPhcCKaqkwXVVyhRRt4uG2ZTk86GA7XrDKWy3dOpzpFvhpn6F1IJwbRUhq52oq23YtvXvZYDP/ox2uQNvEu2LdD5uryGmUS8cx400KAL6p5BJAFTh/LyZtfxIAvWscZDixfpLZIBM6NarfLCF76Q448/npe//OX55xJcAPrPUhSfT9oiL3sxqFFkwN84udDzH3Y+7rjj8v/A40vA3qWZTwjm0QIFA+vFgN89khE4QqYmpDj8P03k8LRgK5bR+7fzueXcP7BNI0KSAxclrh9KaYq30YJaWH33EyNzHpoeeW604t6noH2lrXhMAwhavs7667QPGhOziJnyEFauuparP/1ZZn/32zRuvhoGF0DSJ6SQiamsCmIslchKJaocmXLWd09lR6rlXjdpZRurG6vskRmK67WPkEkM0jGeMGUW455zBPt//Vh2/8jHWLjtjtzfgNpQgyQe1NLxoGThIBUtb0fyYqYhza8haormgbXdwtoWLMo9sRhwT4XDJ619992X7373u/hvk/X09OAi8InFRjHagoENw4C/kXLP3xFHHEFL/PmbKX9T5Z7BDdPL2LVS9LTpMODzvyRNLmcgbUoBz2whjuGBefzpW9+le/kA1aEkLxVLePiSpGPTGc26W+JiJiRGm0UStmh8Q8zIUmb1reCOX53DhZ//DAv/+Dt48EEYGJSiSkWT5Rx4by2aMglBBwqb8LPrD9OVaOHRWslUzr+cU9NAkmoHpW22ZdbLXs5hn/w027zwxSydMJnlbVVqJVklodn0AnqLstbQODyuiAdrCXW1liWLYk8oBtxT4fBBR5Fc6tOnc/TRR/OjH/0I/7+kPlm5EBwJL1ugYKBgoMmAv27MDDPLvenvete78M/87b333nkBfw15xN9kOTxeoGBg/RhIyaWMBI+0geISBCYER0LmbsDexfz7Oycya94ixqdQqpZJIiMWXFTUSynZGjpv5qmxvNWHFvCzakzZHlOwkXaT7ZJEErNDErqJUK0ErJJRLifMKkdMmfMg//7qt7np88cwdPmVsGwRjVo/9aRBvTFImiSyPdUoU4Ujdx/ZSIw8t+HiJglXlkevSo1gManm3TBlGtXDD2f7//0c2334Y6zYcTfu64vpHUxlZ1WL9hUtfYfcCF8hTs2vYaq0Q8Fj7M2aj1GoOP3EZMDMX/TNsZsZbW1tPPe5z+WUU07h9a9/PdA850LRJ7tmqjgWDBQMOAPu2XMv+nS9eXLh97nPfY78Z15KJcwMf92YWR43a4YUW8HA+jLgCqAFTK1IUkgNmgQFg8u599yf0vfvq5g8VKMzSNDks7+XMTKVc/GgSqvvzWZA96cOgGewavPkQ7Hq7BjGjFQ2JsE0FiSKQHoWH2YkTjpjY+JAwnYxLL7kYi499ms88MtzYO79VLM61ShVnRppXCfTUjKZvGrDYIy2Jo02zLCuj0FWCli1lH9JZMrzn8fTPvhhdnz5q1kwfgqzazFL5PFMJANBhckUpKzLFtalcFH2ic2AmdHe3s5+++7Ht775rXxZeOrUqbgXsOXNeGIzVIy+YGAVA/6aeMYznsEZZ5yBe//8G/Uu+lpYVbKIFQw8XgZcAJCLoMzFQGoSNEJah8EB7B+XcssZP6BDQrBclkhwwSPBYBJHQbAMlddBeazttgmVS0nJ5P1qfR4ukjOvrRHR0SjTVq9STtolBtuolIzJlZjx997JXSefyJ1f/DyDf/w9JiGYJjWIDDTPsVE29Z1VIGvHCILUqtXBv6msMEzsofSMQ9n2k5/kSV/8AtnTD+G+cpX+NKDhq1wq+DVUoNp+fDj8vJdzoF4eXqLIKRhYMwO6d/zdUYgCEyZMyL2A3//+93nmM5+pN0w6uYZaPgm2sIbTRVbBwBbLwCte/op8yddFoH+hyszysZoZZpbHi0PBwIZhQPeT7inteXNyXmESQWHFICzp418nnMLExUvpIZXnOUNqDyOTKMqQFpQQSJUnsHlvPgJpXxARplEFiaMoizQ/BQHQEnlJS76ThG3iBgNXXsW/vn0cd/zs5yT33EcYrGGxWtEuenzPoZrDu3gejnkgJsWoCWraM1j9fJ61lodMdR0otByJjg3wX3fUnJuVIuJKhWzKFMY/7UCe8p53svt/v44VU2ewIGqnP+ogtorqmOpkTSgwjTkMI7fST+us75KOHhQoGFgLBnTjmFzsZkakm3HcuHE873nP48QTT+R973sfPsmhzQWfAqIoIoSApx2eV2CLYeAJPxAzy+/tlgfc73GPb7PNNnzzm9/k+O8ez4EHHJh/dKJFlplhtgqt/CIsGNgQDBgSDJlEn8l7FGXYg8u58msnUL57DpMaCW1SRwHdf1mzt6DQ4R5AD5u5m99RI5LRliPV66sRoKEBJeIgieQdFKR2JQmNspZMo1DKhe84ib2Oex7g3jPO4sb//SrLzztfnC3GGuJPzZlqpBJPiQRjlqa5fmopwqY8yxmXRDOJQFUQtzyOLVMTqUPtpLIzk7WZlcA0IOW7gzJEJcL0abQd9BRmveud7Pbpz5IecBh3NsaxpFZRWYiIFaYkSR1LEqIkppwq9DFoidvfIPjzKlBsBQNrYMDMMHtsuOjbdddd+dSnPsWpp57K7rvvvnJS9M9A+YTYat5vuFa8CAsGNncG/N4ulfQwHvEm56ijjspfB29/+9uZOXMm5Uo5fx1t7mMt7N8cGIhlZAMLsZBAvc7yi//JwgsuYqLEX5eERFkesSAgpWEqnUMiEIfSm+tuNP8w01CMVGEidZNK2frSsAMtEZsGGGgeVZB2iamtOzrZrtagftlVXHzMd7jmez+k79Y7sb5+iadYEtAwKaYsjskkGL0ew/wFtWfChtv9Qji8xUAmKZfJAs/xfjQE2aLxScAmbR0ErcRNPOTpPOXDH2O/t7yTvplbc9dQnaWqEAtBPCDxlwmphCASf95yU8milpupdT8WNZ7wDLiga02C/sPR/i/kXAS+6lWvyr1/ft7hXkD3Bj7hCSsI2KIYMDP8TY4Patq0aXzhC1/IPX++5NvV1YWZ+akCBQNjxIDfbxFoyZMVffRfeAEXn/xtZg0swwb7iOXJkm7RecP/8IREghvn6Uy5Ht/sYRrBI6CZraO/NoWB/gEaQzXay2Um6o3ctKVLmf+r33DV577EwnN/DQ/cjw31SUM1yIK4jVzyqf0MXIzJwUhZcfnoNrCYko359RgZsnIznTOJ0tSNaC/RtuvWbP32/+LAL36aqS9+KQs6J7C8lknAIruy/JonquPQbUDm1x4/p0OxFwysLwNmppspw4Wgf0HkgAMO4Jhjjskxa9aslc0GvbjMbGW6iBQMbO4M+D3vb3AOPfTQ/Ise/jNJO2y/A9VKNX89+LnNfYyPZH+Rvyky4M9XCZTBOtx9L38+9lim9a1gQlIj8h8LLhmJawEyPbPdfpMkcDTjKMUTaPPXp89L/jpuaMm3Il6mZgnb1wZIrrqSC4/5Jpd/57usuPFWLcZGhOBcicBhnkxcNZEppwlIlTuKe7ND9QdmRuQrEFploC2iNK6Nnn33Ytf/eSf7vPN/sJ13ZY48iMsoMxTKJCaZmhngIN9CfiwOBQPrwYCZYdZEFOndkdoo652UfwbqHe94R/5v5A477DDlogeOXiAq6y84M9OLqbj1KLbNigGfMNxgD/0+9s/AfvKTn+R73/sehx9+OP4j6VEpwnyiMPOiBQoGxoSB5g+JqysJGXr7uOJrX2PSbbcxsa4lYWW7myrV/E9xWzobK1HS69XhL9dIU1IpHaIj62ebNmP7xhC9fz6fyz72ee477Qekt9wMyxdB6p+xlNBz7xuJ2lI8y9AkhylQxgbeTbLSSGRkDj1fPES+PSTw8NCFneZg6+6kst1WTH7JC9jz859j6mtez/2dU1gQlyT+mzdAKlvN1J6WhDXkDWxr0dwTgIHVh2hmKzPMjBACHR0d+beD/b8e+BdEzJo3nP8umk+gZqvqUGwFA5sJA2aW/wcPF3xnn302H/3oR9lpp53wz8L6EMwMs1XwvAIFA6PFQL1ez5v256p/5o/587nplJMYuOIKdpC4qcij5SvCme7JzFQ0h/EDQE8AABAASURBVOX3qFLFLgbMWnxkBIvl7avTSZ2pEng7kDFp7hyuO/MMLj/hOJb95xpYsQySftKkT57+Ov55wwwDEWweqs0Nt5uaasL7yPuSvQzDBafMzPv2/pEIpKONMG0K1X33Ybu3vomDPvYROvfdn/sJ9JUqRNU2/LPL/p+Iglov9oKBDc6AYfmkuOeee+JektNOO41ddtkFM8sFYuuzUxRbwcBmxID//NGHPvQhvvWtb/HsZz+bzs7Ozcj6wtQtjQFfefE31KVI3h15dBac+zMW/ObXjEtiqhICSSkjjSANQfqgCTAyWAlF123fIkqnmNSTA1LwD8aJEWk4MN8zCcGYEPcxwQbZrtZL7YLzueazn2P+iafAjTdhQ0OoqNcmUcyRKmQUNu9HlxFdTvxzh8EvoPfjJxyeduOzAFZGCg86ypRnTWLckYex2+c+ybZvfTsLxk3gwRUrVn52OeTWp4gAodgLBjYQA5m/mORq9nca/mPRr371q/HfDHzRi16Ev1v1h9YG6qpopmBgTBjYeuutOfaYY/nwhz7MzjvvnP8oun/kwT3eY2JA0UnBQIuBfMIHM83+aUZUG8q/9HHjT35Gz/yF9JRKNNKELEjsBYa34YjXUTUcw2fGLMjtTqU3UkmPJnyu0HShPFmRn1c4Krv6Va/k8A5GplPR4Z2LL8X8LDKqZAntkncTG3W21+mee+/nxh+fzWVf/jpL/nIBtmCJuE+IUvJaGb5ZHjdFHayWauawjpvXMjX+UKxsxgvkiVwmuuVkoUTW3oFNnEhlj93Z+s1vYv+PfYzxT38a90hFzk0a8gnKcI0vr1ocCgY2FAM+Kfq7UzPDzPLJ8qCnHsTXv/Z13IPiwnBD9VW0M6YMPGE76+7uZuZWM5k4aSK++YfHzZr3t6cLFAyMCQMSAuQiJs2frRbXsWuu4dqTv0d18TK6Kx1UQkSWZESa4qMsEBxpAPcSuZEeOjClRkLJUdlT9Z1SSpvwn2VJQorDv8nqP1Rc1rlInjjzsSnMvXJyIuDjfUTIdh/HI0KDyes2+8fbzpHohPLyeCqWUjGRKi8TTF2qXeWYzhCnmLgrpcak9grTtEzMf67nhq8fx93fOpnk8muwxcsZGhjCP4tpssVUNg8Z3taUN3wK9TMSpvQqrDqDb+YHoRUq6ibmyH8kUNfYv+yB/x5gFeQNzCKF1XZKUyfR/YLnssMXP8327307vbvtkFej2AoGHi8DZobZw9Fq18xwb4l/XurjH/84p59+ev7ZKZ9EC29gi6Ui3JQZ8Dc1Zs173N/AeHpTtrewbUtmwHCBZPUheHAO//7e94hvuokJFuU/aWKZxi6YhN9KKEu1dPTdaP2h2Opg1DZDYmq49WY8kwhxpMpdhdY5I5N1DhSuCa1zrdGMDFvn0jXUbZ1D4ph8CxJpIQPnzvIaioMsdsgSQ2UTui1lpsG0Zcu573e/59KvfY15v/0VbQvnU43B6kCiAq4xFar4cJvkreoMqzZPrYKpxMMxXNrWEOp5hOrgYQsYZgIGeguABbJgpOWIuKsN22UntnrlqzjwPe8W96YyEo06rt1elCoYWA8GXOglWpIolUtMmjSJ1m8GHnnkkbgAdKxHs0WVgoExY8C/9etfbvKPMPhnWIt7dsyoLzpqMZAqIpGCT+6JEnPu5fJvHsOiKy9nKy37dkYRrc2ndlO5JjLFsuap4aCZGLtjJjEXm+Ew2eAetZKG4HE5zHAgK5v2+tFTDhVGBYVsHYHKG6hVh0mItRAp7ggSdaYlXFMIkURgpO4ieR6DgDyR7q2Mo4Q4pPJYNlsMym+3hKlZg/Jtt3DzCSdy05e+Qt+ll0NvjawGXt07NrVpKg8NHJl4UGT9dlO1FhTN91Z6ZPjQE+LdZExJ3sEoapM3cBbdzzhCAjBTSROKvWBglBhoTZTuMXEh6PCJ9OCDD+aDR3+Qpz71qbhHZZS6L5otGNggDPj9a9Z8WEZaYjNrxjdI45tJI4WZmwADPme7lhisc/8vz+XeP/2BaVlCexJLxCSPaqDfsS08asENdNLMMDOJoQytSFOXQB0ol+mvlOkrV+itVBRGOQZLkc6XJBAF/wqGvJkuFnPIgxUH0Eos0lO4WGwhMxFiKThQOAwVFx+MgCluWBaG0UwjGeRo5pvOmew1fPO+1Do5lJWhg8p73yZB1xkSZpYypi1fxLIL/s5lX/0y9/z0J7Bogap7WSFTFL8uidpJhTzDM8cYprH52EvqV57AtnEaiW6ipL4xjZItxb7FM2Bm+RjNDJ9I0VbRA2CrWVux3Xbb5V8MUVaxFwxssgy4588/45Mb2Lyd82hxKBgYKwYaiYRELDzwIP2/+C23/fgcdopTJpSMjs72sTJjHfppvVACsZYjl1JmfrmNO/UG6lYtSd6QxdyQ1Lm1VuPOgUHuWdHHA739PDg4xDyl5/T1Ma+/n8X1Gn1aQaoJjTQmTaSAVTdI9EUuACWAcQGs85FQEk9lueCqIVDRnGNKJ0NDkpVQVl6mdF19Dg3VqNcbpNJkWRRIg8lOI7EgRMqPyNIg4RTlyNKIRIUTicxEHsCYGpkN0lZqMCkboOfOG5l9ynFc/7+fZcXv/wjzHoS0DrIBCc8mjDHdvLsWUMR/F0jXQoZLAC5fRtAFGFODis42UwbWz2wz3XSqamaYNaEkGAS9GAvvH8W2GTDg92n+cxuaLFrmund7JFr5RVgwsMEZ0H1XcqHTuwKuvpp/nXgK45f2MUnuqLJEYJzU9Dy1Dd7thmjQXyM1PesfUGMzD38uz/zEp3jepz7Fiz77WY5U/Dkf+BCHvut9HPDWt/Gk17+R3V79X+z88lcw68gXMvGZz6K03/7Udt2NpVttxYKJE7m/q4M75DG8IwrcFhm3BbhVouwupe9UHzfVhvj38uXcMDjAbRKGs3X+XgnOO+IGd0j43SsRObcUmF8ts6CtwoPVEg+WSyysVlisvCVqe5HaWSy35YokMGRVsnK7xCE0UnkZo4hStQrqL9E1CbKhW17NmSFj694lDF18Af/8+pe55czTadx1B8gOGhKtEp6gC6m2x2LXdMtKrOzQaGWGxuxbsBWLpW4fwSjPboFiKxgoGCgYeGIy4B9bqLZpIpBnwSe0JyYLxahHlwGJCwmZNfYh4WH9A3DjDVx83DfpnvcA46ISFiokEoFJXX4peafWWHdDZK5TG6nsQjrDcqBtQKJp/EEHMvV1r6X7uc+j87kvpOt5L6b7qFfR9do30vHmt9H5rnfTdfT76PnEx5j4uc+z1de+wQ7fOYE9TjqdvU//EU8++6fsd87POPBnP+XpPzmbg886i6edcQZPO+kkDvjWt9jrfz/PHp/6DHt88jPsJmE57V3vouP1rye88hWkRx1FcvhzaRz6DPoOOJDFe+3N7G225sbJE/nPuC7+093OTZ0d3N7ezm3lMndYxGwJwLvrMXcP1Lh7WT/z+/pZNrCCpcuXsmSxhF5/jaxRkhcxon8oyaVddwkmDixlwl23cvdpJ3PpRz7I/N/+Ah68HxvqA11H0TH2uyH7jMwUsRRCTPjrN46hsXA+uDJ1w/IPK7riG3v7ih6fWAwUk+gT63pv7qOtVCq4FzCjeD5u7tdy07Rfk3Iu/obD/DZT3OdkBTRipDr463e+RXzvbKa3lanI84SESqaycgLiz9QWNsYY3UyZkndtMioiyeNDUYVllTZ2+6/X0LnzTjB5MoyfCBMmYxMnw7hxxN09ZNOnkc6cSTJtGvGUyaTTpmDTpxLNmEZF+W1bb0vbDjvSvtuedOyzL9V9nkSbvIOdhxzKOInK8S94IROPegnTXvEqZr3mdez4329ktze9mX3e/g72e8+72e+DH+QpH/soT/v0p3jm5z/Hkcd8nRd/65u8RDroRV/7Cs/95Cd41tEf4ND3vIdD/ud/5JV8Nwe//e3sJ9G6x8tfxi4vPortjnw+M57xTMY/5alU99yHdIed6ZuxNfPHT2Fez0Qe6GhnRU8nWXcHibx+9918Cz874UTOOfVUHrj7btD19GeIg7HeTN0PQzFC5623suA73yFd1gtaCwfD18f9JiqecxTbKDLg91gUItra2kaxl6LpDcRA0cwwAy4CQ9Ca0nC6CAoGHh8DLplcOjlGtjSc1pIlvX2wvJcb5eUq33wj07VkWW2LyP+ThTWlhLfSAj7JqylPKxiT3a3NvF+HejQtjWb1AWqpvGeNjO0OfwET99ib0NUN8gZqvRq3E38paXk2aq9ipZL0bKRTgSgYkRlmBopnClO97tKoTFqukFXasGo7tHdCRzehu4dIy8PRlEmUJBorM6dRnTWT9m22oXP7HejaaWe6dt+Vrj33oEfev3F778PEJ+/L5P0PYPKBBzP54EOZePgRTJDIm/LqVzLt9a9j8ptez6S3vZkp7/kfpn3w/Uz92MeZ8qnPMe0LX2bm177OrGOPZbvvfJvdTzmJ/c78AXufeSa7n/YDdjvhZJ707eM59FvH8+zPf5lD3vI/TN1tb+YvXcGiJUvlb5O3UAI5HSEG/So6GM1NN4RuF/VgQokwo9ag/6JLuPTEk4nnL0CSlSTWOw2d9t0vqrzLZF7eMwoUDKwHA2aWv5DNmqE3oRghClTkWfF0gYKBTZmBlvAzs9XuZbNV6U3Z/sK2zYABTdA4Wqa6169Shf5+/ikv1YIL/s6Mep2uUkQa3IejwqbCD4FywfMYu827c2SkGkIq31+K+efstGzaufsezDjieZQnTcKiSKappPaWdRYM+QJwQWuqH4ZhpjYcSpMDbV4xkFkgFTx0eDyH2s+E1CFBmZRLJFrSTctVspK4VJhWqyRt7avQLm9dRxdpTw/phIlk8lBm06aSzRC2mgazZsC2W8N222M77ELYaVfKu+5GZbfdadtjdzr32pPuJ+1N15OeROf+T6Hz4EPpfNbhuVdy5pEvZG95JQ84/PnsLI/h+HETJG4jkADUQeMZu92Zy5HlR0K7bqSgm2z5737PXaedTrJwIZbEsiglJdNf08RMOflNpbDYCwY2BAOmF31ZL8yqXozuDdwQbRZtFAyMFgN+r0Y+qSR6Mm4yn7UardEW7Y4tA80JmeGJOdHsm/pXDnS/MVTj3h/8gIW/+w3dg4NU9abZyOSoaS6vPtROM5OQsodmj3raewxpSnCvlhJxiFiRGgPy0O368qPoevKeWEcFdC4Ha9qy/NSjFlmtRLNkljeluMZODmXk4aq8JrWr0s1yUtE2AvIwsiaIc6k28OvxELjYXJkvPUWbRGZXF4wfh43vIRrXQ0XCt0vL290TJ6n5oGsX494/WbnxdgONHMpSyFuvWMHsX/2a+3/5G3CXc9qQYaK16S9E9yOuWIuJWrQU++NmwMzyNiK9mAoPYE5FcdjEGSjrzYrfr0mi6VkT3SZu7gY1r2hsNBnwZ6GQBXXioaAJ1ySkWNHL/J//glvO+QnbyzHThWFm+I/qu4AwM9XZVPYU5K2TasC3ut751YikAAAQAElEQVTgL7ASOx7+XCYe+BTCpB5wgeQnNwEY9vitGG7Cx9wUmAH8mmjs+Llh4Zi5YNf1y/TcaGiFNVbcTGXxQozd5t21oF5DS9B1NmpMrQ1y48nfY8lPziGTyzlJapDqXYaMRgPwXXWkAzWc3H3pqQIFA+vHgJnhPwq98rfV1q+ZolbBwJgw4J7qXARqEjM94FvPzjHpvOjkCcBALiNAz8XQSLG+Gr0Sf1cdewydyxbTJWdMteSigXzb1O6/VFbVkjqxJfiPMy9vNIi3346Jr34lpVkzQcuxPrYcKpvvLTHSCvPMkYfWiUcKgwq3YDT/lKXdhIfvTY7XfO7hpR8tp9mSlJEay8Wfevd9tTo6h54VJiEYhp8blWol/9hTsKDiXmC1GmOaCK3exnd0Mq1Sxf+/3dVaCl5x0cVEgwOyPZOo9yXhDFlLsT0RGRidMfsDrIXR6aFotWBgwzEQtDRkZrRCiq1gYEMy4FpAIg85XowILr2MS779baYtWcLMji7aKhXNx16I1TYzw2wVVjs5xgkrB0rtZeoho68csfsrXk7XXvtgnZ3EkhAZOhiwEorIdkaCh24qw5phym8BxdHWSnuopHI91oSnHZ5qhR5fVzDS3uG4i8B8fN6ww3TQOc/38mYBj5s/RwR03swUrA7VGrM9mFne2VC9DknGOKnTrv4VXPztb9F7/vnQuwILJaxZLC+7+sF1v0MXdvUTRapgYK0ZMHvEG2yt2ygKFgwUDBQMbK4MpBhDmVbctBrX+OPvueRrX2XcsiVM7+qiNlAnSSQKpSCCyo3pGEd0lmpp2pEpZDX4/J/R0dVOfzzInNpyZj1tfyY+65lE/nMv5Sqb2iN+tGecTLylLaizVPA8ZWHDfx7fmAitzuuxbjyt33e3lZkk9d5+/31cefr3iG++HhtaIXGo877s6yNweEUPHR4vUDBQMFAw8ARhwD3XT5ChFsPcEAz4POlwReDhcJseTXE5lWJZTKW/H264gX+d+F265t3P9LYqFS0ddsj7V2/4SpxLh+HKGyswZHETKyOuDaQfakND9MYxQ1OnMuUFR1KePA20skgUEYIqus2ZHzY+TCJsNK1YOUxTLyOh5Kayh5WGVFK5aOuk9Rqd8gRO1Pp9dM/d/OOYL1P/5wWgdyVmhnZMlXStdQesHKLeC2RCqvthVZ6KFXvBQMHA5s1AYf0wAy76/DOrHupBRx4OnyuCgoHHZMCnxlSlhFZUqZW7USdccyX//spXiO+4jW6JJv/IX70+SJA4LNHQ3KvKmmkZRqpwJDK/MVe22Ix4X2uLZo01HZu9yAGpHlIyCYBMfUdZSlley5IluK2+itiXRuz+klfS/dRDse5JaiySAwkszTAXimSs2nI1oeSawzXnIh7WDB6ymUqOBEozYht5bn3i5O0ZrBaSb7Yyz2XWSJjOt8DKUnmOU/N4wdpvwcwwMwi6qCS6QIkuaMrEqMwUeQWTG6/nmjPPILn3HhiqC0PoyQfG8Ga6DYajRVAwUDBQMLCFMlAqleTI0GTm49Pzz0wHjxcoGFgbBnLx4/OsplCVT4RM8I/9WUPz6j33cvvpp1O/9mqmV8pUyi4aVFb1TCLLxZZJcKnKqt1vwZFYdaYZG3lubePNmo9wlAAdbsckAoOMNwm6LInxb7cukkaY+eT9mfHsI8gmTSfVawZXjf5F0kQj1lge3vBwg7moWD1uyjNVWHusXtLy+qsfUV4Lq59Z91SrnTWF3prnezgSntdCM7+VYsy35h2mbrXqi8NvSEc1KtFjJWZYhcWXX8MVX/oy8XXXQDxAIxsi0YVP9ACMRWY2DB+Mmir2goGCgYKBLY6B9vZ2Wj9ZZGZb3PiKAY0mAxn5BCvRhMVICpG5GJIwsloNu/p6Lv30V5hz+ZVM0JJp1YVTnCK5hWquxGha+Oht26rTMijI7kjGZcGIdSauZ/TVjCXjxjHtqCOp7rg9UXuHlMGwxJBewKMjmlG1zX734YzEQwc08tya4g8tP9ZpvyR5n34x/Rq5WPcb03/rqqyl4HFpia0p03vZP/n3ycdTm3Mvpayha5mQqkLzg42rhma65HmDxaFgoGCgYGALYsDFn3sBzfSUG8YWNLw1DqXI3EAMmLcj5YSkn7x4JklXIsX6+0jmzueG035I48r/MFUOl45qGwMremk0Gvh06nNsopna4fGUjbGZTGlCphDJdhwWtDAdMSidsCiL2PGI59H9lP2gs1OrwZlG6WOWvTYCim4p+8hhteIjx9bKe7RwZPmxjvu1zPv0iMMTLgItf3eSUdH9Ok6Xfmsp/WWXXcatJ5xE4+p/Y31LIK1T0iV28ejeQ69boGCgYKBgYEtkIISAmT/Kt8TRFWMaEwZSCaI0IVIQagOkd9/Nzd/+LvMvvAifYzv8fC3GRaBchE2TgoJh+NzMRroFTR1bFpDfJ3dmBpnlYjQtVVjR1kHnbnsy7WWvpLz9zlhbF5lWEFEd35FQzPT6yeQ6ytMU2+gwoBvLhflawq9hbocLOL+wXh0zcrgIBMrKHKcLOCuKWHThP7jxzB9Sn/sApcaAvNl1Ul/bJ0O1VLrYtxwGipEUDBQMFAwUDGwIBlz8xHLh5avAWkWL58/j6hNO4IG//IXxQzXGhYhykoJEYEnx0JqHFabD8Ek22xDGrGcblhvg/kv37qUSg8agDFpUrbDt84+gMxd/40hDlUhjkNl4lfwg8Yg21ZJaUKTYH86AKevxQk2s7R5aBXUNc804Mp1IADZUwkEI+LuTafUG8/9+PjeccAqNa6/D3E0d+Q3BGi9qqlYdfru02i7CgoGCgYKBgoGCgS2LgdYsmj5sWJlUUKbcJJQhMeKbb+HfX/0aC/9xPjOjhLIl9A0O5HPoyvnf1ZMSeWsK1YRa0O5xBaO+r6mDYRdkKhscjXqdRVqu3v6wQxh/+HMIPZMhrRK0JBypbKoxaLh4SD6AoKMqU2ybAgOhZUTq18TRylCYCZ4fW0YjTnRRMzoaCZNrNRZecCF3/uo3NJYuVn5DF1UST4LR66gaftM6PF6gYKBgoGCgYKBg4AnBgE+CD0OWz5HlKCVZsYzbf/ITll16GbMy6KgP0dFRIXFHykPm4JyvNeXlJzbWwSRUS9KxJZZp9a9npx3Z6mUvorztVlCugISfSTiYBIBJCTR/MkbZYsAtNoXmkU0Zui6MQKaEO7LWjEyj9PFtygNas22hlT1irBpqczC6hjqtS6ULmqiAfzmkpKFOLJWYPjjI3L+cx93fO4H49uuw+qDOqLjK5Q2MiKqF4ZTuiNZJ5RR7wUDBwCbLQGFYwUDBwFox4JOe5jY5QFZOb8NZns6zddq07JvdczN3/fAE7vvLH5g6VGey5tYuTbRVTZJR/jksdai4jit3n6RbWJm5kSLNL34GsqzCUOjkwa4etnr5UXTtsxthXDtZpHPy+qkAZImWiGPJvQQNUYLR5aCJEpGxkex/zG5HXDfcTIcsdonXFH+JUi2kiq9Cqgperjl2b+iRevNza0KzvHeZKNqCp720sjb47vdV3qhfIIfuR3TF8Dja/F4MyoiCYtq1sE9F8fG6q6cPDbH4z3/knp+cRWPRAqLMTRUNClOd95TXVTNqwY8FCgYKBgoGCgYKBrZQBnym9kk0DzVG95zIS2ZpIs/fEmb/7Ec88PtfM01zZ3eS5l+yjCSYjAQzCQtTRU+3gK3+18p/hFA9jvKeyh7ZSERiZcZvtTVdu+5C6KhCMgQhJpOQzUxmqJhlUgAOJVWRHGyOm6HhDBvusRY8a2Tc0y14fiu+dqHXGIm1q7X+pcJqVXXRvPPUMx1Km4Rc0NB9+JluukTiL4kiolKZ8aHMxBU15vz+r9x12mnEN1wjT+AKYqvjbZi3kRnmalIhDs8rUDBQMFAwUDBQMLClMJDPbabR+ExppAESCSHpJMwS0vvu5M6TTuK+X/+RqUuH6KmlVDLwqTFWNZ8vUejNeNyhxjwLVO5h8JNjjpRAIkePf+SrQVvSoDJnPgt/cx6NK6+GRQ/K1gHiXATKOIuUjjCRESVQ0qCcEp3Z9PZMJjkU5Ltfi0B+HdP8KpjGrrFQAr+oOVRg+Jwyh3dvJFXc4fEWlLVyN8XWBGVr91YjhQ6Pe0klR2X39ldv2HtrYfhMK9m8eF4lIujilnT3ttcSJvYO8cDvfsv1Z3yP+r13UUpqoikWNT54b0Qt+J2tHHJQbAUDBQMFA5slA/5RGMdmafxaGl0UWxcGNL9pXvPZTk49fKqT3iF4E/3LiOfez7UnHM99v/wNkyT+ugZSKjE0anXJqQz/pwqRKgfXDKrj9dWcYs292Tp5VivOxthko6/yuQj0f0vXpnl+wuAAyy+9lEuO+SZ3nvtzGnPnUKoPYvJ65iZqMCad0AQaQyqwaW4aX758SwpaxdQhtzXnXGMIDo0n6Mo2YYo1YSpp+KajdiWVyBtU6LvHFXrQgpKt3bPUa55sVs/UxOpwe1YhL/q4D/k92myl2S3qdhVa3aXKTaXgMyqJ5QgJxH63A12RMbV/gEV/+zu3nXYG8fU3EOr9hEyFyHA+8TCHKhR7wUDBQMHAZsaA/wh0CGEzs7owdywYkC7Ip7khElzQBaVssJfk5lu59bsns/jPf2Pa8gHGuTcszdBiGuVyCcsgSqEca24VSkqPhb3r3oeMVKWggUYSQpHGUJJIagspnXGNjnsfYN65v+OWL3yDvl/9kWzhfEhroDL5IOt10DI4WlH0N0+roEY3iV3Em8boNiYxSX8fWV8vNtSP1Qa0sqkwHgCJ3jiOqTcaJOIAbLU/TyNZ2AxNw81IxUEq7aMY/i/zMtXXCXxLpJHqWUxD94urpURhisdkjwqksidNGyrueakoVL+Neh5mOofa9Z/hS+KETPZkqcagemu7h1UFTdE1oJU1fLYkAViSLRqTTFVmyOQMTZkcImbUYub84c/cdMYPqM+fi/nvBMrY/AZQ0WLfXBgo7CwYKBh4KANtbW2atMv45PXQc0X6ic5ApqlYHESBSCInSCgky5Zw29k/ZenfL9TcCJOsQqRJGld/QtCcqZuJoDxNozhGTLdqbNPbUyKNM2hKd2QyMKOi41QJw0mLV1D7xz+56tsncO1ppzB4xy0wuFwaJYayjyxVXHW0q8qmtbsSl0UD/b3cfv11zL7q38wXBq+7AW67Fe65E+bcCw/OJVq+nFIjlpNLonZwEAYGsX6hdwDr7YcW+vqgpnxpIKsNwdAgcvuCC0AXxLUaIa5rxdQxSJT0E9IhTIKPRG3Hiksc6laRZc5dolvHCFGEtd6I6l4zCwRPO8XmB9Z6C49estmYXy9139SlykoJJOooDYauOyYpmIqQNnkEp2hgSy+6mFu/cyL1q/+DpLJUb0qWd6TKeTjy4C07miVGniniBQMFAwUDmwoDHR0d+f8CNlvTc2xTsbKwY9QY8CmqhTV04rdFpNkw9PWTXvMf7vj2cSz4298Y3zfAuM5xNEJZCKSRoTJ3zQAAEABJREFUKqud/C5S6LOf/9ZuXbNx0jyl40bc19i1ZnkNsCHR2rCyZvyytGtZJQNBIqAkVJXqlHiZ2LeY3l//huv/9/Ms+cXPSO+5Hep9OtsanQat1HrtXrWF9WrgkSrlVwOLQv6PL267+DL+71sn85ePf44Lj/4Il3/wg1z9EeHDH+SK97ybq//nXdz8wQ9z5yc/zT2f+zzzvvp1luh69510CjU5wOKzf0Lyi18S/+Y3NP74O5Lz/wqXXYJdfTV23XVwi8TxXXdicx4gLFxAWLyIoDcMQeLSVvSC7qFcWPb1YcuWYcpH+ZkEZ1JvEDcSUnn9klh3j0QgvumNhOn+8+jaIqxdQQMzdI1JVMOReprWZpTLbXRW2ploEdNqDRb+6a/85+TTqN12G+imkB8U3TECTShYfc+UdCgo9oKBgoGCgU2MgaB32WZ6Fm5idhXmbAQGfKpy+Pyr7n0ODnKAVLR0GN8zm6uPO565v/89U4eGGE+WT9YNLc9luafJSHUb5dUVxppTW/B8lMcmt7lRljt+Yr0OEgsalQzPBBmc6XWRl5Dns6tRY0d5vHpuvJEbf/B9bjztZIZuuh6WLsIdQogzVSZHfnAmhgfs0RbyLC/swtHhcYcXyE9uwIOs1xgq1Q5m7LQrBx75Qp5+6CH0pDG1O+8gvuF60iuvwC77F9V/XU71kkvIJO5r551H729/x8JzzuW+H/6Qe848k9mnn8FNJ5/M1d/+Dpd9/Rgu+drXuOTrX+eiYxzH8I+vf41/fOUrXPDlL/GXz3yW8z75Kf7v81/gwq8fw0Xf+g6XfPdErjztdK7/8dnc8rOfc+evfsv9f/wLC86/kCWX/pPlV13N0PU3kN5xJ2H2bLj/fnkmH4SFC2HFcujvfwQM5N5KdE+24FcvJ1HDx+/Nh8OUH3JkuugpgdTyKrqAimSRwhL55wETo5oGehItB6vQ8sv/xfXHfYP65VK+Q32qlAkqrvXjVK+YRBffw0zKNReHSutsXqY4FAwUDGwUBopOH4GB1CdwPbce4XSRvcUz4POXBMhwgGsSxf0jAXWJP+vrJbvkH9x67NfoveJfjNfSX0cpyEMWU4oHKaU1onyCTVGmPIFZjiwoNOU5/P7SfOhtrg8e/yWQHawJmWSezPY5WnamISWOUjmEMlKlIXVlQLVUkgctIyQJ7UlMz+JlLP3zX7npS19myQ9/THL/g9hAQ3rCQHoCtefrgw4fupohBx6kimZ5CXKytZTs/OncqOyZEUKJalc3U/feje3/+6Uc8JkPMuulz2do4ngSK9MVVZhcrjDOoCIhVZVHrkNLuTl0vSsD/YTeZVQkxDp6l9OjcNySZXTNW0DHvffTLq9f++230XbzTbRJxHVcex3tV11DkMcx+/s/qJ/3Z3p/9WsW//RnzD3zh9wnMTn7e6dx+4knctO3v80NX/s613/xC1z7uc9w1Sc/zhUf/yhXyCt55dHv46oPvJer5Z287v3v59aPfpS7P/MZHvzyl1n+rW8xeMIJxN//PoNnncWKc86Rh/aXDPz+NwSGN40nv8APD035q5AZZGbKQ/ewKeFNBFoPR9M7At0XdKYwNU2oXX0FVx3/bYaknlm2DPTOYLhL1aV5I1BsBQMFAwUDmzYDPiG7hWaGmXm0wBOJgTVdcgkSqyWUJQTim27i6uOPo37FZczUtDi5q0MTrCZCEs2VdcqWEOGCBuQfWYnM23Vs4ly6iUHOG0dGigs/h5vt50QFJQv5a8P/jaynp5TKbKNlys5bb+Ous3/Gtd8+noHLr4UlyzF5qixLMFLBWxG8IQWr9ixnTL3loZhbdWoUYmYyIBhJWxmbOYmepz6JHd/2BnZ74xtg5115IIPFSUZabqesFc9SVKak8pWSUS0H8jAy2qNAdxQxIZSYJE4m6SJPjjMmN2Km1GtMFaZJQG4l8bj1UI2tB4bYankf22iZd0fxspPeTGyvZd9tly5lmyVLmLlgAdPnzmPaffcyVSJy0q230HPDDXT+5z90/vtq2q+4krbLr6Aiz2Q4/3waf/oz/b/9LYvPPZc5P/ox90hI3iav5A3f/S7/Pv67XPmd44XjdH8+lMSHpmU4IzHivClu+aWzPJbqGIuMxAzxRFe5zBQr0bj5Ni6Rel3w5z+S9vcSxzXwDzfqwquKWvD6QXkeek6BgoGCgYKBgoGCgU2IAZ/UNFv5dJhoutJiF2hSR5N0/bw/cd13jsM/8tQub2DQ0mGQS8ur+LwoTwfmikgzYz7L+WEkNqFhrtmU5khaJtOKtEJVakU99PMe1gcGqCrRIyHY3ruCoQsv5D/HHsv8H55Dcvu9sHwAE18mkWzEOE8tVeL1m73SOuslSHTCrwGjsQ23nelaZUFyvXsS7TvvxvRXvoI9P/UJpv/Xq1k4ZToPxkG2tGPWpisqB5i8oKkluP1qAstzyYfiP/FT0r2wOlJ5Sh0ZFZ1rAxxVeX/btNJQFdoltjvUTrvOdxp0SVt1a/m9R3Y1EejxPOmtbqFH58aL5/HywnarfLXRoF3iu0dWtEl4liUyO3oHmLC8n4lLeumZv1Rn1PFj72pNQ2IlWG3zs3mGIn5xxI3ISfWuB8p6dzQ1FUE33sQ1Z5zO0gsvICxbpoveEFciLFNNv5oePkL7KlHsBQMFAwUDBQOjzEDR/CMw0JqffK7SpIxmOMsaIM9f7fLLufakE+G6/zC9WqWkibhNy4RDg0N5Y+7ty+dFzY+pJupMyE9s4YeWxzyOY/yjXl3yis1oDNF2+y3c/bNzufo736X/ksvIHlxEvjIopxAkuFcxs1TsOJx4ESepkgnk0KkNvHsvqURfKhGXCRInUiMGUYmsXCWaMYuepx3MTm94A3u96Y2U99qbeyRcH5TAGpIXMLaIh19Xw8we01IzW1ku6N4xM9Ux5YUckTyJDj8HhvOaSRxChpnh+VEUcIS8vsdLVCoVoUxJY2irtNHZ1s4EhVPklZyYGOPq6Qg2M1N7awCPvWUqIu5ywaeoLqCakmoNIqcijdctl+m2Mqb9vvu49ZRTWXrur8nmLiQbrIOULurW62UaUKZ6LXhegYKBgoGCgYKBgoGNy4BmuVSTWf7zHHWClvAyLcst/dmPue74b9I+bw4Tdb4qUVBOkYMjI2hybk2rqeY4jxOgNd+xSW4yNDfwoeH6GeuCxOfzNEk09IySBF5PlNC9bB6la67gmq8fw70nnkL9ultgaS+onJHKsVrHfyPPdUWkmlEaUUpLRHImBV0KSYX1M2gNtby5VA1mQisMKmdEmPrF2sE6oNRN27Y7MO0VL2X3Tx3NNm95DUM7b8tcee1WSMpkcZlyqY2SvHBmJmFmmAXAWJvNbGQ5WSORlw3DP2Ln8DSy85Ha8/MOL5Nzr7Jx2hCXsYRjqmxB92kkYstRELOrteQGrAmrFVpjwi9KDp31sKRBmzqPdNeXJfLGBWO6Xhzdd9/L7T/+Mff/8jcki5ZBPVYNvwSrAsWKfaMwUHRaMFAwUDBQMLBmBjRPJTWsUSNZuJDZ5/yE6047ifZ772JyBCGJJfxSguY8JArC8ISeJw3SPK2IQjPD7OFYc79jmWvqbE1Q9jruZrZyjM2qEjUSgCUa9KSDTBpYRs/99zLnt7/l0q99nbl/PI9EotrqdYK8hkHOIJNEcTinIVV7ItMcaMuEDbRb3k6uWBRz0RYw/4KrBKBJtjoIEbS3E02ZSPd+e7L9G17Fk9/9ViY//WB6uyfQG7UzpPIpRrlcVjtIzw4Lrzy1fodMPLTwaC08UhlnvYmUVPxnlmFCiEzs8vi3kDXbcBI9Hikth6gyMzJ1mUoAxkM1Kgo7dWHb9eK5+5xzmfuTc4nnLYa+WEypkmoUe8FAwUDBQMFAwcAmx4AEDVpOSxbM58FfnMM95/6UyuIFTGivEIIhzYfPgSPtllbRHKic1olWqKxNbh9Vg1K1nkocJ/KrJeIpk/jI6IigrX851Vtu4PYzTufmU7/PwNXXE/oktEVooloNIXXuFeZ7lh832MEvicmioIvl8Lhblygv0XV1ZBJLMp5E4qYRGsTljMrWMxj/jKexw3vewS5vfTPJDjuyQKudNTm6cs0jrePhOhnqY5MdrCcsc+H6cODtmSyR8MskAlNLlJXoGihvQ+5BA3CoH9Gndz0BdSRIxZZ0Ecta259UCkxctJA5v/wVd/3obGpz5skTqMss4pDLE5XdkDYVbRUMFAwUDBQMFAysMwOaz/L5SGIEeabq993PzWf9mDvOPosJC+czqRxRqw1S19Jl4hPsmjp4pPw1ld3C84ysqQs0zkwolQPjKoGpjSEmS1gv/uNf+NdxJ3D7z39Fbf5ieQITLftmeZ3mQZWcz0yh764X1KZHHw9aekVyRZ4/70CWSq9oxZlEmYlETRJSalpObWgJFXkF0XIvkybRtc+eTHvhkez45jcx/lnPYFFXO3PjOv2yKwshNztzR5i0T6KO/D5JZazLHGWhZrFUfbpIU2l7HFCzj1DbzzTh3Xh3qWwJzaz1OfoQmmgNLh0epKdbLXpnmVS0CYhQEyGBmPElaFs8jwd//TNmn3YCtZtvwgYHkE14Ob++3rqHqF1EJsVWMFAwMFoMFO0WDBQMOAM+6fjk4/C0OyaWLqFxxx3cc9ppLNKSZcfipUyutFGRELAs4L9lGzS/efGHwue0HA89sQmmfchrhmkWNjJMVjsUrNPudRziigDB8KZMrZbUaiWD7ixhQv9SuO6q/KdLbj32OwxedBlh4ZL8+wJxLIWhal4P1cO/hKPl5DzMhSCPe/PmRzbiaVnb7JJAyUqUrap0GZQmqkJbO2GbWYw/4plse/S7mPrON9G3+47MkaetL2no3pBzS/Y2LGHQYmpRShxlagMUUJLCDH4PqT3PzdTyht9N2iqsgno3dRKE9d+9BcFFXlNR6rIMpz3PG/bBZHphjESqd1Omi92lCzildyH95/+F/5xyIv3XXA39ffhnAMzlsVfOG/FGPVKgYKBgoGCgYKBgYBQY8PnG4U17mEOHWp2hW27l6uOOZ9F5f2LcgwuZGFXkuYk0jUaEUFYIZiYpw2pbS/hpBsOx2slNMOE2rhkm+00Wt6DoOu3Nei0dgLemLMu1AODcpTHdVmertMakefNo/P1Crv7Gcdx19rk05s8X3yk5wynkRFtQRI3omO+6VHl+nljHgzczDJmifsjhPURAUMpR1rUuSQQG5XgubkNUgvYKTOyhuseOzHjlS9jrve9mpryCS8d1yxvYoFcCta52YhkYSwymCjO/OZRnHhfcI+c6qjWM9Q2dnpHwdkz2j4QcmoTM8lGQb4/nYM3Kaq8ZydM+xGEzTKHnjUCjURdnJbpKEd2D/TQuu5SbvvtdBs6/AOYvxBqJKJHp2skbVmWPN3sojgUDBQMFAwUDBQMbhoF8bvFDOiwu1Kw8TixYRu2if3HDcd+ldvEldPT20VMuU9LpNFXZ1SZW8Anc4S2pSHP3xEg0czW23roAABAASURBVDfJo2uSxwKtsazPCDSNizJyQB60svJ2xWlFGZ3SDP6fNNpvu435Z/+UG7/0ZQb+8FtMQpAkhiQjjQNpKv9h5lCljObWCpupdT6qpdyuoJqteDM05a8OlIMZyKOZCzigMmECU55xKDu+773s8P73kR5wEPPKnfTXA5FsLjcyQpLoXkloRDG1coO41CANDTKTPJSnMNVFSNXWusKlkt9/q2FEO06NKW3oT15HH6OSG2A3tdGComqfleDhm5mR/z6QLnip0WBqbYDk2qv598knsvT8v5EuW0qIk/xC41Y7Ht5MkVMwUDBQMFAw8DgZKKq3GPCJxuedBunyZSz+w3lcdew3Sa++hplDdSZWK1TKFcwM/9Zlq1Yetua/VqjMVvShoU5tsvtDbV1TelSMl3oZGqwRa8k9KgXaLWWbCGYtW4JddAG3nnoyd575A4ZuvgWGGnISgUnpZLiMcSt17XzlkMe/eWstrG1rZkYUSgQtC8cd4yntuCvTX/Ai9njP+9jmxS+nPnk6y7Xc20gDcggKWS4CEwm/VJ5P03K2VBFGOoxMIesEtLXsboUrG9C5VXvzrDM3nJcpTNcBKvqoe7MDVva+ejqIKLOACeiiVaSgJ1hK6c7buE0Xef65PyOZfSc2NAgiBK+uWLFvGQy0Hp61Wo0VK1boFvD7b8sYWzGKgoGCgc2DAX8OpRIcmXsZ8jlGh6F+knvvZN4vz2b2T35AefatTI6MzmqZSBORfzwpaHgPhemcsjf5PR+zHC+xHCwOT5sZURQRfDnTAlqZRUXI52nN1f50ztf0pFwSIXWogNd18Lg3Z88o+9K6hGCm9kNIsWSI9myI8ekQpftms+CcX3PnN06i/49/h3kLsDht9mwQy3uWSEPk17KZO2ZH5ycTh4irNFTJrIxZhdKEGUzY90C2++/XsdsH3k3bMw5mfluVfnkC22ijIg9motXOkCaUc2QKoaQLUBIHJXG8bshUN8kRqb0WvP2QJRgJmZA65GkMKxkSgTrLOoFH2x69QTPTzRVhFijlNx1UgSlJg8q9s7ntrB9x+4/OpHb3ndCoIYWgs8U+OgxsnFYzCf9ErvB6vb5xDCh6LRgoGHhCMeDPHIcP2kP/8gaaqvw5RL0BWuJt3P8At2r+ueWsH0h03MXUkFDRklymSqkmVQWqYmsAmCl/BNgENzOT2CtRLpcVhtxm58KXtBMgMUiD5YhdLnhaAjiLAqpACAoxlUTTsrPSDL2NPHO9DlneomuBYIHMeRbnMQlxGlNSfLyWfSfMX0R22RXccNLJ3HT6aQxcfz22YhlZrY+kPkQmkZM3tK42ZKrQgqLrujerijNkuwywzAgWYaUydHZS3WkHJj/vuez01jex03+9mmTrbZk7FLN0MJF7q0wlVLQ8nMqrGRPUmDMcND8GnX28cKsccpfqaqY5PO7wftj4m24muXL9mzDVEDE+GN2LF7PoL3/h5pNOZPCSS2DxIvK1/8cyVuRphLojU5V0eIaixb5JM/D4Hh6b9NAK4woGCgY2CgP+7Pc5wPHIBqTysgSJIgaHqF15Ndd96zgW/uHPjFuwOJ+LypaSJrGmn4a8Yo/e1iP38vjO+Eia8P4dhouM9W3VhWwuetVAojfhQ0M1+vv76a0NsGJogKUDfSzuW5FjaX+v8ocYiuvEzoM8pqqGmXkg0ZXl8MTje477CFNMoieSgPLxxRJRDYmjkLZRTspM6GxjnA1Svfc2lvz65/zna1/lgR+fTXz3vZS0fBzJI2jejBuzVvDCqfSCQu20sFZ1VxVyJkyWGy6pDCRc0bJuFsm5UU6gXIGeifQ85anMetMb2PHD76PzqOeyfPpUerMySVolKnUSSlUkhbw2iZp5GKQO/edoEg91PnYEkENxuHw2HJK3422JShwyCpnYBM0txLqIiXJ93M2ssT/mN42uAVnAQpmqVPN4pXsWLaXvwn9w9fHHs+CCvxE/OJemN1AnpY55mNHKpwWNw8+3oGSxb1oMmOnu3bRMKqwpGCgY2AwZ8Me8P/kT2e6hQ1HyOaI1++Vzhs64lyifJ7J85guxPH/LlrL0Hxdy5XHHMXDBRUxcvJwpaUQ1BFQI5IVy0cTG2vxRKSGKQzaYxmQ+X6ZBWUKeBssAxZsAL66VVBypBlIvt7FMc6z/D9t7JHjvS1MerFbpmzKJeNutadtzT7r3fTJTDjqImYcewsxnHMLkpx5I+157wY47smT8eOa3t3NfMGZr5eZBCZ6lWvbsj6rUFKb5Mz3BtHyJI+c5RUYJvpsOTXjuKqQqmSIpKZDbaxpfakGCJqhOiZBFpFq2NBtieiVlRv8yyv+5lnt/8jOu/u5JLL/kMmzZcqmhBlLr6rLZnvfh7YLHErXl8LjDCVPW49xN9XOoOWkzMa22LUZr1ILifh+JI9q7iLbehvFHPJtt3/0Odnjj6yntsif3x2UerAUGKZGI20wXMlODq6AR6GLqiG/qRuU0TFGzUvwpnqrOQ+FtyCA89Hpev4VQ07p/XWhljHVoZpg5ZL1upkwXPJOl5RDRUyoxXjdZeuvN3Hrmacz/9c+I75sNgwO6lg8diluuPBGnuw8UJTXPLLAJMmDWvDZmRv4GYBO08QliUjHMgoEtggFNs2jqRz4XPJ7PARqZzyeedjlAXqKmXOVI/CS9y8jm3MeSc37CHaecSPmOW5kssdetCTtSKXwO0ZyEYNZ8Zvnzak3I+1OzPB54n48GiQDUQW6JBFEpqeCIJAQjCaaSlShbOUdFgqyqObVdYTI4yIrBOrNF0P09U4if9BRmvurV7PyB97PTZz7B9l/9X7b56ueY+enPMOOTn2X6xz/FVGHKRz7BNIUzP/U5Zn328+zw9WPZ8XOfY5v3vIcp/+/1NA48iAWztmV21Ma9vqQpz2FSHyATqiEj/xxfyQhR0DwvRmUjQqo5PsVwepOQ5qGyUJbvKqIRBiVNpSxROiaJhKwhmjW5W0Z7OTDeEtoWzKV+0QXcfOop3HfuOdRvvgnkvUzrQ/jycVM0qQ4SZPn1r6uNBimJQs9ng2yyOLfdxHmQkDMBXY8cup8QB+gclKFzHB27787UV/8X23/4I0x79X+zYqudeaABA4262kkleMHkbQ1ZprjSsricZvKEqpWMfNNlJwnkcC5T5SYPhcpq9RxV1VzLagiuNL2i6my03czUt0ahMNNdoNel0qLPAt1RielKdcy+k3v0Ir39zNMZvPMO3F0vvyl+Tf3jAqnebWicKum72lM7HkNU+k6xFQwUDBQMFAxssQz4898nP58EM03tmuryPR+wTmpW0FSQaVKtQ20QGkM05s3jzrN+zD1n/4iO229jqpY4O1U3ksBA81GiycjnJNMEHgQzbyVvcY0H4/H9rbFRz8x0yGGoC3xTjOB/yg+a/6IsQ3qJuJFQiwWJj/mK39k/wEJ57cbt9xT2fM1refK738PuHzyabd/8JgmPVzLlxS9g3OHPou0Zh9D+1INoe8qBlFW29OT9iASPd0jodR10CJOe+WymvOCFzHrd69jxHW9nz/e9hyd96IPs+853suOLjsJ22JGFlTYWiKdFmpgHNYeHSpkoCtSGBkmThgSICy+/SimZG6yB+HTtUDXy8eX8azwSPWYqL29aGmKVV54KuZRz3VLWuXESAVMH+qncdjOzf3Y21512CssvvhAWziWKa2ouwzf1JhGko3hq3h+eKzRPK6Jdtui43ruZYeYImISeIxeAylOG2jUh0qhKxOUOmDGDnqcfzNavfR27/veb6Nh3fx7QfbbAl+UjI1M8yN5INkYacEm0OYLS2lEW3q5z10Ke4ZnDyBSmw/D4yPOhLanRLpIgY2NuOT9+kKHkQCZlBMnWdqUnCV0LFrDkd7/j9hOOp/+qK2HZMvyF7O5m03n0YmjCaEZNjfjuYxsJzytQMFAwUDBQMLClMBA0kLJDj3qfMBUlnxaAXGf4DGklJarQP0jt39dwx3HHM/dn51Ket4Bx5QolzTdBc2Fr5iDfDDNDBzbWZqTNKU3eM/NxKJ1J/CShTipgch25d0vL20kwlks03DFYY9GO29PzX69iuy9+iekf/TAz3/r/2OrlL2TiwQdQ2XFrmDoRuruhXMVKFdCqG+USD4Pnl8RuWejqojR1Cu3bzGTik/Zk+qEHMevVL2abD7ybHT//FXZ4/yfoPOqVPLjVDjygZfSlAzENCdFKyLBIAjCqQRBks8kL5/M31pRkKjGC4mbKPEfnySOeEDwuaJfMgg5Fxku8T1r4IPE//o/bTvgW955+CvUbriIsm4dJ42TyyKVUxFxVV7gM8qAiPvGGTQ1YBjrrorRpjZLrvas9bze/aorn7asxD4OReShxbAJtFSo7zGLKS57PLh/9IFO0LLxgu224T/b0yh7VwsVfJC5NNntdt9TzVQSUaIWe9zCoe4ahovlpD1PFQjWp05YMOf9KbqK7buaqXrgTQ5nJS1dQv/hi/v3d77Dwb38h9d8I0sU13fg5Ca2R5qHGY6kOPlyHosVeMFAwUDBQMJAzsCUdggYTaTYsadJ0r4kv06ZKZ5r8tCOtAXEg7a2x+KJLueq4Exj82/lMWbqMdnn6/J8TPP6JX0aMwu72N2Ga2YwgzxASgKnFpCEm0+TXkLB4oDbE3fKyxRIQu77i5ez5sY+xnTx1k456EeWDDoRtZ8H4DpI2I24vq25Q3YBZICLwqJvprPrA+/ayUQQd8mL1SEBOn0xpl53peeYzmfzyV7PtG97KXu89mh1e/AqSrbfn3jhlqYTlkJaDY2vOyUGcRy64BbnmWMW9d6S+1nI3M8yMqqb4iY0GW/X10Xbzzcz/7a+49sTjmPPn39OYez9BgjhI8GUmuzVa0xhUEzB88/5TRdWMJ0cHAVr3o5HhX0BKQkbWWcam9dC9/z7s9JY3s/u7/ocueQaXTZzI0lKVoeDCNSK2QEPXIJGdSBf5fR7EX5DRnuVYa8NVWJcyJehGQi+adUP26P34KNcFj9aa2pFHmywJdEVtTBhKKN9wPXdrOXiBXL7xbbdA/3LiWC5mCUFGbH6rpRpbKrKzEflFtGCgYKBgoGBgS2DAn+z+hPenfdaczptRab6MeuqfBRsC/0zY7AeY95Nfcudpp1O9/gYmaaltXFsbkS+3aZ5ozoGPwkmmc48GnR6NPdOo/HNcDiPI3kC7lnVLElWZREEa2nhATrW5M2Yy7XX/xQ6f+DBbveX1TJGIaN9+R6xLIq1SgSCJrPnUhFBqw0JJM2MEuSDy0BR/hN1PWaaTDlcyZbAqqO8mSiTyEGbTp9Cx955MO/w5bPXOt7P9pz/JdIma+TvsxANZiWXyCFpSoSN0UIlLRLHltLtglyKSMyoBLWl72sFabmaBoPYr8vKNlzezp6+f+qWXccf3TpNHUKuGl15I6F0Gqbylar+RNahnsURVhguq1GQHLaxlp2tZzBlL1bRD1JN3gzblZRJ0sYRxvWzEbWXatt6KrZ4TuLzaAAAQAElEQVT3PHb7wAeZ/sa3sGSHnZmt+3mxRNBQZNSFWPdqEsdk8qxGoivS+SDgHanZR9tHFpNwjDR4XcxHq7He50w11wUqvsbd8o/7pWkgswjdtmwl9dsx+y7ulfv+ttPPYODG6wn9S7G4DnpnIX5AZGRZqkAKW+0qqbjbo0SxAwUJBQMFAwUDWwYDWT6r+vN9GBIEkYZW0lM/1PoYmn0Ht57+A2b/6GzabrmNqQP9yBEGpUDQJOxQ8Ufch1t9aC8r049YcZ1OeC9rquD5TaTqUU4fEo2rJgG3WOLtbomoyYccxv4f/hA7vOH/Mf5ZhxF22xlzD52WtjVANWqaFgOpBdUsgZXJBBGguVJpiSceafOu83NZflRF1YlQY5AF0LycSpimZiTliEzilHHjKGkJuvvgg9jmjW9gn498hO1f+kqGpm3L/KREr5BoAde0rNkUMBqZ5ms0OE3vPNZmZpjZqmIaV6pVwlSiNLI2urIqW8URPfc8wJI/n8fVWha+45wf0bj3TsLQci2rDuJL54mYdC4zDIcpdLABt+whbZnSOdx+IVMiDUYalURpGcZNpmOvJ7PVi17Mru98J5Nf9CIWT5rEPDm4euWwS1Q2CoGyKpZSiNSBroIEMGgQOjzCbspvQdGQpWUNXx0qscZdDecNerjGAmOTaRqo252h0QpVvZMZL6XftmApSy+4mNtOP5Nlfz+fdOGDZLUBeQsli1XU67iFHjo8XqBgoGCgYKBgYHNhwCcfPczzieiRbLbmtK15AocmVVPRkMZESxfT/7e/c8cJWvL9+18ZrzlivIRGSfNIJrdJYmpf4oG8BZ9GvSYbZTPZ7kC2NMHqm8YlfUQjbrCsVmN2fz+LJk5mm/9+PVu/+3/Y6vlH0LaThF9bB/hn9qIAEguonjcUK2wIscYbCxmBHC7icnipR4Goap61YaGhULt8avKkgejMAQbed1QmlecxmjmdaYceyqw3vYWdj/4wbYcext2hysLUqFvkpYnkuJFHCvIUq23ebbpazpoSElCqm2lMllYIjQqluEJnVqFnaAi7/Rbm/uQs7jn1FAYvu4ho4RxK9V55HBviIBPW1ObqeS07PFz9zKOnTKdHQkntnoP6R2OHsrgopYFIQtycE/FX3WoGU571TLZ7+1uZ+aY3kWiZfam81kONOkHXryREuiGitNkO2kxY2z30ZWViqqRqKMVEwsOrPzxnbZvfMOW8f7cMUrCU1DJi+cIlhBmndz8T+wYZuvRybpQIvPd3v6XuvxcYyx+uF7/5W4kMbc0WFCn2goGCgYKB9WYg0zOlhfVupKi4Hgz4g1xzAKvg03bamrd02ucKFKJrhJbIGksWc/9vf8etp53B4P/9H9OXLmRyPERZnpRMHhTNuWR5JcNcABHWw67HWSW310CGWI6AybBVUNrzJdxM83RD3S2VgJ0jTHzagez2rneyzVveSvt++2MTJoIEFzqXe9JUJw1qWnVQF85VoogDhdkwPO4wpXnMzVY1qKhMJfFQ9SwjF4Aeorb8MiBnTSYhmLV3Ee22O1Nf/FK2f8vb2Vmitb799iysVhnIPV8RqI4Ng3wzHXWVfbLPoQ5wKHt4NzPMDNSpfxbSz5q8ikHaBnkY2ysdTJYgnokxec4cBs/7IzeedAJ3//KX1O6+m1KtRilJcfGpJvKxud0pjLjTmvFMeeuzyzr1jpuYo9WO9+fwviMRGSWBoAsWFPch5ddy/Dg69tydWa96Jbu85S1Mf+YzaEyewiK1uFziz0W9GMLb8H5Yhy08oMI1KeRM7xZijdikPPN7R0NPBSwl81BHFd0Ie7N/E0tmGp5D72hiGZlo/T6EhE6NfGIjpnznPdz7459xl9z8QzdeBytEUb0hYvxdjgtABxqJ078mbIThFV0WDGwcBope15GBvj4tI8qTMFL8teKtcB2bLIqvAwOZntyp5qKMRLViwUN/nkNdqVjns6wB8QAsW0D9+mu577QfctcZPyK+41YmlaBk7u1J8lY0x2ISVmEYhqkV78XnBkXHYldXmfpNJTwdKERCtJxCRarKf+PPGpHcHCVKOpZ17G0kPNheYbtXHMUuH3wvW7/khYRZM1WhKouDMLyHKI9YfkRjRbWRJGpCdKhFvEdZwFpu1iyXz8OKBvK63pO359l5BtoyQYlgslxLzaaeTHE6uujZbz+2ff1/s+MH3kv7c5/F/O5xLJZoq8ux48uZuXj1C+RtaK43dL3za6erLHX2yK+3lEyaJZEuSKOUIKOCrrZJ3FR1u3SHjJ6hFUQ33MyiX/yR2044k8V/+Ds8uBCr1ckaqi/uRTGqkt9pSg6Ho3NvOGcOnNochqd1BAPRBqWIyoypTHn2s9jmXe9hm3e+G/Y/kDla4l+qMelWIbiIldGWsdZbaNtnDx5QhVSkRnI5Jt6Ai0BZoNcFWW6BrXWDo1LQu5c9rAZdKL0jyHSh0eVpz2CGlZg4bwELfvVb/i2Fv+jii0hX9GG6qcTRsGkqqFGRYzirCAoGCgYKBh6DgZo8BbG8Sv7oyPTO2yehx6hSnN5ADIx8auvJr0ugoxwAaVLL46aj0cDiftL+xSz918Vcc+IJLP3Vrxl//xwmSESUpCwaEgNJyZCTZdgywzTR6Yh5Tn7wyFhCnbbmNllhGguWKpZSCRGNoQZR0EqdVVhQj+mbOIHd3/ZWtnv96+jc/8mkE8aRRWpDjhE0FlwxmCRZCGrDBFaiJCLLgoc+J+YARnTPo2+m04J2HJ5SKJ2Vi0lvx7vPoXwzUzFTUqFs8+na1D8dbbD1TCYfcRjbv/41bHXUi+ibOoPechsNeQtTzeWZyqPNZRe6biaAV1bmI+2mEuIuDTFpaKAbglQrgYmEHcOCsiKbpsjTNu6BJfT++WKuO+F0bvrhT+i79XZsoEGuF9SOdjJ158hXEvO+lZGHrN/mjTqGa5sZZoYOiCS0/gshVRryPJpbXqQkKTthPOV9nszEF7+MHd72Dma98hUMbTuLpbrcfk9HXnCt7Gu2G3Z/z1tYtud2DPUvoU13RlQxKKs1C+DIrVIc5bOJbW6SQwP2tfCyxOvUajuT5fWr/etqbjrtBzz4y18Q334r1rdCvOrikmok6cqBNC+nN+JYmV1ECgYKBgoG1shAc0LSKX94KCj20WbAn82mp7wmQMmMbBjKgCTWDJVSlhAsLV9MetetLPrNr7j5lNOoX34FPStWMLFcJtTr+cTumiKzlVdQc0HL9lTKwdFKj2WYYhKoDjQ/pRIAtVLKULlBaI+pdBpJFjFnKGP+NtvK63c02738FUQ77gKlKpnEISaOcshuHyRKOzzPQ2X7Ppyb53jc89YLXtkxXNmjjpUNe8Lh51s2ZEp4XlAYCdIbcUeVrr13Z9s3vJbd3v1O7Mn7ySEVMagVyUSCtiEnT/4zKfKKWv47eF5ZdR9tN500dZZDcd+dE7WBLwunZeWUqOjOGZcktD8whyW//j13fPcUFvzhPOJ751AaqlGScHREeqMRskT6ISX4dcpvvFRtODKF677nJo6s1soYGT7kvA8hES/1ShvJpEmMf/rBbPfGN7L9O95B96EHM9RTpa77xj8iN7Lqo8XDxAP3Zf/3vI3StCms0IAb8qY1knqufBHh+BX1C+iGsSlultua/56OXKBZmtKpdz9bxRmVW+/gnrN+zE3fO4neKy+DJYtY+S1hl/X5cDbZgeXWFYeCgYKBgoENzcDm154/p5swTdwmQURWIshTFDSJh2VLqd1yM7eeeSZ3/uBMKjfezDZa+aloTvOPCkUq5x5cbwFtZoaZKbb67jmO1XNHMaXOtGOkOdD8m0r0NCQC4yimbv0Mlerc0ddPstMu7PnRjzPluUfA5OlklS5SeQUh4OLA9Y0aIQeb4GayyfWbiz8tz6aWkkrkpe3dlCVmZ7z4qFzQTHz2s1k+rodlOldTFV1G/Frjws2vu/LWb1fnEoBZ1kai+8G//NPdVma6PMJTFy8kveRSbvvhGdz0ozNZce2/MemFUBvQ0qqEuHRFkNffpBuM7HFTbBpAC4qu/S5tYyHCSiUyeVErW2/L5GcfkS8Np+M7WSF7M294LVsMdIxju2c8k5nvfB/3dk1kmbxnFQ0y0mCDQpPiRepXV2Atmxz7Yv46jmVnoutb1ws+k2KvkjI5ZLTPn8Pgxf/g1lNPZd4vfknj7tkwNIj8wrlw9IOprDJkeCYUe8FAwUDBQMHApsaA+cSr57y/yTct51li2GCddO5clvzmt9x0/Ams+Ov5lO9/gAl69ltWp2ENYs0LVinjEyc+decrW6y+bcxHv8kUIdM85EuXclhqJTCFOGGw1mBOI6bxlL3Z/RMfZutnP4cwfhKUO0Hiz9ISQWNK5e1KLBVDG3MgPPomG5GNTWSY0lEuaCrgXszxE5lwyMHs8I63MO0lL2DZpPEMhJK4qBIk3IJVVCdSHyas2+6iKDUj1bV3INaC7qWQ1onSQdqiOj1Zv7yBt7Psj+dy+/HfYv7PfkbseqE+hOsEpLCzHKbOW1B0rPbMiISyxhAEFEeOrqS3xrI58+lbtoKqPISswxZS3Uhp+zi6nn0ku77uTSyvdtKvG87bMBFEBuYHNq3NzDBzgHOhO0QR5CoHv9D+YiqRMF433MSBFST/uZY7zzqLG874AStuuAEGB8DHh15oKqcET5ytGGnBQMFAwcDmw4C5qWlG3KiTaTkXOScYGKL/1lu5+ftnMPuHP4YrrmbSsj6mWImSqawcAUSqWQpkZpRKFbUSBBueO0xx8GMLbNRNk61sjiU4QiPBf6h5zlBKx5P240lHv0denkOhvUJoawcJJpM3zGS9kemPfCbLjDy+UYcxsnPZIxNZBY1R1ybB7TTJsCZQgUSerWTcONr22ZNZR72QHV76YmpTprFYXGRlXbvg14712tQr6oJMfZuYCnJquT4wrXbqhiILDaJQYzo1tutfTsd/rtHq4U+4XvfW0n9dDouXgN93WmVEjfntlzfojTI2m6nj4FD/5giGxTGLrrue+y7+J1nfIJVQws+trUUhsTKxwMyZbPvKV7LzUS9nTqhSk6oKGqW68C7Vngmb4i4mZKffGg7LTAR4zGH4OyPTxR6vd4SVB+ey/M9/4Va9U1z6hz/APXdhtX5S1Ul1IdXSpjjAwqaCgYKBgoEnPANmEnEWETVSmHMffRf+jVtPOZFFv/sNNud+xusZ3kaFSlYVKpTlHYvksXGvSXMuUz1SlUrZFDczo1Iu4//hoa3Uxty+OvU992WXd72XaYccQqOs+cz/7YPFEITcceFSCo3JYZqreextY5ZIg5SfyXKjIfmXyPJE16RBTF25SRQxJCEY7bQT27zmv9j+/72ahTMnMy8eZEhINZevj/nOTNAyrn+mr5Q1cEQKI7UX1H8QcyHN8nurSzZO0H3TsWgJQxdcyu0nfZ85555D4+brsOVLyOJGbkIm3ZFHxvQglZI7rhLQm6GhO29l6d//AvJUdutNpRil6AAAEABJREFUQSTubB3sCalfBIm9WOvJ2VYz2OoFRzFj/4OoqREnLdMFgggkkpS1Ce5ZblNQEKWyVHYGwXQBM40tlkqOZX7QRZ5UCmy1oheTor9WS8LXnvNTeuc+IK9hprO6MfOx5s0Vh4KBgoGCgYKBTYUBPd9Nz+eS5qrBBQv5z29+yVVnnELfPy5g6vKlTC5HRDpnVlGpNqJkWAAmgVJq+NxgoBkBnWeT3RJ5dIKsHOgbomvGNuz1nvcz/uBDqJWr1NKmVPL/XiHXD5hEgIkY0JhMtdBmKMEmuek6oLkZzc2pwroMbcrYVGIwkQR0pMQSgbXObmzrrZl+xLPZ642vpbz1NGpxjbjRYJ2FlygKEmuRZvmSBJ+LP0ekuOsC0znLywSJb9QHBBeBocTM/jodt9zJXT//BVec9QNmX30F/cuXkyTiXiSvsy2q83j2TP1mug8QssULWHL5P+m78l9MHByikkqm5WbZWncRIi2RlkSME5CJ+PTJe7HD0e9lYKttWRHaaOgFFevCZX7RFKbDyBRm3mEL2UP79AydVNs8Ljy0XR/cSAQVCGR69yQTsZAQ9MIIGpef8XeBlaRMWSqwTQ+DHhWaGcOk2+8m/ukvWHTMsTQkBMOds2G51vpj2ayB+ecIY92SNRKJ4ZREhJOoYhrLY9hQbrwSqco9HIlGnT4y8j6y/Gb2m8ihgazanb7HwqrSD4up5UfuW2f8/MMqjcx4rL4f5/kslQVJJkpTMoXlqEwgKjD6HDwixyMvfxF/OANm/twBM8OCKUKxrQ0DI54VHtUTVk+g5qxAK0OPVj1QydN+0PMxn+TkbcmG6jCkme3+ucQ//zkrjv0atXPOpeP2O5mk53W7XjNeV/M4/g3ahrxkjVJKHDJ0lbQi5EYGta15Qnd/KmQ6s2aomIpn6wFVeeQ9b9AwCQvSCPwLDWmFKC4RkojUZJ+8m1Vr58G4zHU77sg2H/8E0w57NkgM+XxWsViWGyk+YzfrpBpHql7NOcuh56lKpOuJTG2sM0S8z1+OVNftEfs2nRlGpH7KslGj1ghMIwo5fBylEBHEBaFCmCUejnoVU9/xfu7e/6nc19NBXd7PoH5KlImkUTIrk8iGRHNzoiX0ROcSpVP14dxkJrrNSISGeG5YiYbEXV39xEqnyscLyZIsCkgqEFtMRkM9DDEuEbR6WL3on/QefwqDx50Cl14J8xbCYA1N4mgig/oANPoVH5BGGFLtOoPE9JMo9NZ0CjRqR6YwXQlPea5Oazf1bTpneYjblmgQDgK4WBtaxsLLz2f+hefRtmIxHco3venJdF+ZNI6lxtog+HMsMogyQB1lE8ZR3f9JbH/kC1jc1kFNJKWaoMVnft7LOPK0CGMlWH0zJTcU1NSq/aGNOiEiSgPRuEHkmKU4lEUpi4aXAiIQKZnGqNuKmRYxY8lyBv92PjedfBJ3nHU2g7feBn26iGmKCusiprp8qS5fQobnZQqb8UzpTKn1hTrYqLvbvVENyDs3v22JdI8FvRCN4m9jMkCxrRUDZrpKw1irCkWh1RjIpxrleKgAPUbzoHnw3GFoIkcCj4EaQ7feweyzf8qd3zuV3r/+ifHz5jElSekolcn07NAUBXrgZxJ9aZQSC4nieqSArlUTIS+LyjfTNuJcKw4out7gUTbNPc2zzQ6ChGvISuoqkoYwYp1fpuXtFd097Pm2t9H+jGdI/HWBno9lTXMVA6+D6mERmDLNaG0ec+Rpj6wHMpz7vIX1Onj9R4TmZr8+/jm8oHhZPWgUGlPQiCIhKG7oMhLJ9qAxWrvGP2UGk494ITv+vzeQ7bwTC3Vf1Ak5b4kcCYnm61TevFQzdeb2q65Oeow8VDoTT6n4SsVlIsSCh0lo3RMqpB117ho98fldOiKRAiCtMUGtTesdoP36W1j4819z/fEnMP+P55HOmSMRKM0Q602K7PA3LaisI1WYgKzyhsGPq8OU18Sqs2izHKaztCD7EUz2mrir33s3C+X97r/9FtplZwCdjjCELBAUWzPsIecY3rJM2imVEJTQkTdm6steSttTD2Cp3K7ND0oqX0XNZNYwlNxs9szAL6yr+0aki6Ll4KhcoqIT6dx5zPv9b7nplJNYfv75MGcuVmuIKPSuJBOluh0s1buGlFjtqMpq486UGgkli/0xGDAzTC+2UrlMtVol1YunQLpRedDz6jGuWnG6YGA9GDDwZ2bq4UOqp0onAeIcGYmesxl6mmqnlmBzFzF4waXM/u7JLPj5r6jff7/EUoqpLQQzw58jIZ8YTa1tgruPJTe2aZt7ryIJlkgTuUnVmcSINQL9mlzuImGv//dqdn3hkVQ62/BqaNOIJUlMUGIL3f3q6TYgh3PmGXlotHd3scvBB7PXy17F4DY7siiqiK8GDXnnsqxG0H0TaT4x80qGWRMblqqMzo42qkmdxnVXc8+PT+fu00+h/5ILYcF85IYEeSSxNt3BFYyy9ENEVTFPRei0YDlMuasD5TTRPBrkOX6QpiMXzz7eRfNZdNFl9F9+PT29MeWE4c3Jcgwn1yJwrpvFtGxquvmCC0G5R5OZW7Hjm95EfeJ4GiVb7cYzM8ysWW8zODol/vBxNB804CIw1juJNo11um6maSuW07jsIm74/qnc8pOf0H/vvYRajbKWIEq+/CsGEsvwNrw9PYVwbD4sbHoXym+hUjmiUqlK+GR60aQF2HgcUGxrzUCm56RjrStsIgU3BTP8mdmCC0NHmnvrUjkhNJvpmUu9QX3OfO6Tt+Xmk0+l789/YeKCBXTq4Vt2r5/4Dy76hid9M29xUxjdI9nQtM+fcpnESiDGqFOqlvBlx4ZWqpYJE59+EFu99EUwaTxRe0ezMVXNVFrs6PnYzNrSjhoifgs4fDXSw3ywPvdGkily1kRTpzL1Gc9hj/9+C41ttmdFtYL/VxfdBhKAhlkLo8SOgffVJp00RY6xrvtms/RPv+e2M77PA3/4A7V77ofBGF1WkNCQxgd5KP3LJSZvtQN3dOgZnz4adG/7s6WFVOlUZKTeYH2QBf++mjl/v5CO+cuZlJWJJEpM501tmkJyrB0HYrZZ0N3ljswCOeSaHv/k/dn+uYfxQBn6dUX85s1Li+g83EwOmex0pCZqBPcE5nE9PEIKlTijR/lT0gaV2bez5A+/4ebjv8OC3/6adO4cooFBSnog+f9nNP8QppBfELXrF8eFYA6l1YyOxb42DGS6saXBiUoRqV5UzmmGX6nVaxvF31gwkOpiFF7YVM/o1ZHfp36vjoDfoWbmQYG1ZOChbOW86lmaxQklPYejRkJY3k8250GW/eGP3HXySfmzONxxC+OzBu1yROQTnHgvhYiRjwpvy82wDInIYbApbanMTcnnndzIWOk6sTw6aaXEAnGQzJrF7u95D+ywPWj5M400RidNyPQMzNDcrBBtyspjoxGq+bHfM1YKQKfHDTA/ODRPEylVkRCZPpMZL3gxO736VdS235olKeJQ58RNKkYywas8IjJW3R9riLPGzXStjFTnGklDS/UxkezpKpfpqcc0rr+R+39yNnefdjK9//gHzF+I1YY0nkTiLCXSc8NMNmrPr7/a8XnOkT9z/bkrZA4JRtcSqeo4/MsmmUQjEpA0Yuqz72X+385n4NbbKUsQeplMbWdq01TfrVQ3Sq3dHlrFaqpVl/hL1JhzGNpEdhTY6oXPp3/WTPoUd9ta5Te30AnKbfaI4KQhOZ+JaEQcSUxHFjNTInDawgep/e2v3Pq9U+UR/D4rrr2OsGKQqI4eVIFIN5uJpMzUotryGzYo6lCwCe+bjmnOe5Zkcql3MnPmTLq7upkwfsIqTJjAxAkTm5iosAATCw7GnIMJug97enro6uqirAe+mWHWhL+azJpxs2boeQUewsDwM9Kfk3J+5cJNWXkhz4vqCWEwwfrqDN58O3ec+WNuPvlklp/3Ozrm3cfEEFOpBjlVNAV7BT2zgz+7fWLMWxk+ZGCwGtgUNhnlc0UOOVL8p8kSjSmloWmnzgqJhYVtJXZ/6Yvp2Xd//J8zJFbKBYcLBo1aowgaV5SHKGajBG+bsd503URL3qtf3hzNFOg6a6hKuVyCWF6/bOpkpsoxtZ2WydNpMxkweQKpqFhJMJV1KHjYbjrPY4LVNlPKcgGIXuOJbmBfjk1DSXllqvImTa6nTJg7j/r5f+eGU0/i5nN/xuB9dxOlMf57lEEtZGqm4fUZbkuhsnXUCUX82Bq3x5WF1xE1er1kBN0IYUWNRZddzeAV1zChUacsEZo4JJD9nkJ3jLfuddcWblteti5R40jy3o0QpVjFKO+6K9s845k0KlXcGDOdk9koJN88N1XMQwWb+O43mruYnWwn2IlLze3XA0gCsCwh2CW1vZVOdt0/h+V//AO3nXoqC//wV9Lb7iP0x7gazz0lGqvTFVTd28sJUl6xryUDIq+np5sjj3w+xxxzLMcKxxx7LMcce8xq+PqxX6fA6HNwzDHivYDuxVU8HKv70fGNb3yD5z//+XR3d+vRZyuxlnd6UcwZGPGcVDR/XAaMUIP43gUs+P1fuf2MM5j/+98Q7r2XnromOU2imSUkUYyLJl8+Ja/JZrdpSiHVRJGGRGI2VtznkoSltUG6n7wn0178Qii3Kb+sEQaNz3CeHIgn3XU6eox12Ly2I4N1qDWWRW24s1aYJ1tyQjojE1KNPBErsSX4fcDMaUw94gh2OOJI6hOn0Vc3Ca4yURat+fZw1eZQO6zT5oZ474IcRX5FTHa4rcHbq2W0abV0QrmdzoEh4ptv4v5fnsutp32fZX/9W/59gmxggESriO7p9nqroJjvGh9ul0LLDJPY83SqNNosRR7FTF6/e1l86RVUFixkgoRxqSSPcCWiIQHYiEz3VEZqyDrWevO7LC+cyoBUMUdmGVlWB4tJOrrY6cUvp9bekXeUmakk6sV0MHWYCc2kU6XMTXJ3a4MMdGh4zTHIUv/sSf6iVKZOk+qM6cL6jyrOkCietnAxySWXMlvvSm/64dksv/xqbMlyIrljyxKKQW5RVcUy78GhRrXnHi5v0PNbUH6xNxkwM0w3bkXv6Pbee2/e8Y6385a3vIW3vvktCt/KW94sKP2Wt3q6gHMz2njrW99KgYdz8I53vIN3vvOdHHjggbS3tzdv4OK4GgP+qEuV04TmBD1JM5JmjvlZRU0g0xM2lUcjITQasGgpvVdezU16vt76vdMYuPB8Ji1ZxIxyiY4owie0RPVTvcvO5yVrtuHHzQ+ZTG5yE5NSFxcDcYNGV0f+xY9s1nSISioTxJEp1LyqMpngKVNu84zl5x56cO6dcYf3tOq8l3esyvGyjmY5xSRucPi3rh2a29zRkcM9rTlUWkVljhuWB550eJ8eIhvZwJt6FVsIiuVqSGFbB9G22zPtBS9k2rOezWD3RPoagVQeOd0utIqZvMWWW+pGOQcOj68bvA2TBa32/LsSPvf79UB6IdONWpZe0BVk8oIH6fXYrB0AAAaGSURBVP3Tn7jjlNO4++c/p//WmyXghnCfYeT2CA/rfdis4SA/7XEzcxkGDyxk4d8upu8/N9Kte6Ycx/j1ct4bmkfjgIQxuJbBxE/ewmMfVK1ZqKILV1bUBNcrSGGizqlW6dp1V8bvujNLxOqAPGSJRA8+aKlt77gRZWj8qrlp7iazcogXDxUoBzzux0zjzEw3jxZ3Y4WOepyQ6YXQGcpMFhelB+9h4d9/L2/gicz58U+Jb7iN0pIVeojpEuh8nPMR1GbQVch0DQSlvH10YzRDo9hWMWC6cU3vXMyMPG4651Cwcs9WxorI42NgTGqbGWZbFsaEuM24E3+JtuAiINWEmxGT+hJnVqMeDxGnmrBMgxRME1i0eBHZjTez5Gc/5+5TT2TZn39Fde5dTM4SerS8FmmesTTJn5xB91OUmeKm56oBgjq0h4JNezPZbTLRNFekSYVaWmGx0jsecjDT9n8KaNxorKY8zSJ4qGi+G5nSTaB4nvmQQ6Z0Q6UcmcJM6eb18NpKKC/RdOX6I17ZhuY5eVrp74ely7GlA9iyQWy5sEJY3ocN1bEkwxoJprnfeXcbEr/CllIXasqUE45E9qukd7bWyIZLeqjLPJzyIM/JLfWY6Q4oSUZFApqrqbZhu+/M9P/3X3Qf/mwWdY9nwL95KxEY6rJVc3jQqp4JWZbKWoQWF6zjJgsMMehQ3K3SuE1vTFI5yhppA9RHVXkTS8aURg277VbmSgDeefr36LvwPMK8O8Rhn9rIBDWm8l4n87YytZsPXvmg8+hNEkQai9Villz1b5b+4wLaly7Lf7kklkB3Te7XI0qNMFzXA2/PwVpsfp/lxdp0rKhbOVDJG4nKpCXlVHRG78a2e+oBLDRoKC5bQYahi5Dqgqem20w3AORn1NKmtZvMCTLNQwX4+JSl0SJ4biDTWBKLdANHxMryd2dxMHFQxqJAT6gzeXAhdt1VLDznXO44+fss+vP5pPMWgL84LOjFYQTxEojUbqTbVWnF1NzwEW2Wx80UPgQ6+YTbxQImns0Ua4UGSuoAKE6xFQwUDGzSDPhztWmgxzJNtILEXKJJzvQizjRhIUFHfZBkwXwW/+0Cbj7xFOacdRaRnqkz9WydVoqp2nArmt1MT+WgpIu/SKKpCSPoAe7F1gQ20c1t9bE4TI4TS8rUqDIwcRKzjnweaKXN5GzxOdTHPbJ8Xkfj8jwFj7hnOpMMw+OKinkTmjGGM1M5NnIO6xItWpocvOlmFlx0MXf99nf85/s/4JpTvs9Vp36fy7/3fa776c+4+49/pn7dDWRLl0LvCqjX1GCq+S2hKax0rfMcHfLd8uNaH1Q8HYbX0eXFjc5wNnTQrtPqzzSzBixziKUQyLq7qOy5C7Ne9mLCk/ZhiXTLoMQfXllq1/RGIui+U2nZijY/oeDx7paSmcav5fxMAjAlIVWej8PfuHSSMjlpMG7uHGIJt9k/OJU7zj6N3uu0guj/jaxWw8Sj6Y2RqWyG//l4jUyTn8up4LpC4q/vtjuYe8HfCA/czaRy87wLbURSUIf+5dRIoSmNb+aHh47T8x6O0MoSlSI3VROpsjQ4HVEqhwTQhKfsx9D4bvpWvqgzIr2VqOgdQUUvcneJsglvzomjNaQ8XGmvSPUMEY/gFyBT4SyPNwsljTrtEihTKiXa9O51xfkXcM/3z2D2Kd+j74ILiRYtIcS6iHpNkQRMbJqOposbxJnpBjHW7qJQbAUDBQMFA5sRAz5/+HMuyNsS9MwzPf+gQmQVSqFKpD+WL2fwX//k3h/8gHt+8CP8GWoL5zJBk1qHno1VPW+N1TdPr4Qenz4xttKrl9wcUibxGhFSiKTUklKZrQ85lLD3PjCuR5mM2DJ8vgjKcZjCx9q9TKRCJcHrilLMhYH6c96UTRQM/43baM58Bi79F7cefwq3fee73H/KySw4U06Nc3/Mol+cxeJzzmKJMO/HZ3LvySdw57e+wZ3HfYclv/kl6fXXYLqW0eAQZYmUUmZUXQtonoukBUzwvtYJptKCzFUENx01qzsJ8dAED9tUwQIaFD377M7Or3450c47scyi3FElX4zGHyhJbJeSiFIGLR5Y581klDCynieHoZk/tze3Oc/LdMenTKpUmO6C9Y57mPfr87jzxO+x8Be/JLnrLmxwEGvEWKpGVcc/6uDwNrwx6Up4cL5WHv/K8v9cQVs6QLCGCvtALOdFo6cF05l8zxtYmcqzHunw/wEAAP//59xK7QAAAAZJREFUAwBwhXX6NYOEKAAAAABJRU5ErkJggg=="/>
          <p:cNvSpPr>
            <a:spLocks noChangeAspect="1" noChangeArrowheads="1"/>
          </p:cNvSpPr>
          <p:nvPr/>
        </p:nvSpPr>
        <p:spPr bwMode="auto">
          <a:xfrm>
            <a:off x="244475" y="-189606"/>
            <a:ext cx="478973" cy="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3442" tIns="66722" rIns="133442" bIns="6672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png;base64,iVBORw0KGgoAAAANSUhEUgAAAoAAAAH2CAYAAADgXj1iAAAQAElEQVR4Aez9B4AsV3Xnj3/PraruyTMvJ70kPWURRAYhbJIBC5FMztmw4HXEXrzrtf+21wHvjzUGRJIQGYPJiCSyiEJCASQkIT29nOPMm9Ch6t7/91RPz8x7emHydM+cmjp1b9264dxP93R959zuHrft7A1Bbcs5q8L9Z68OWzaeRVsXNq/fEG5Zuz585/xzwrb/9faQbd0aQqkcsnIpZGkavPfBh0DTYxZCqJtn3nYjMHUCKZ9nn//850NLS0sAEETkOHPOhUayKIpCsVgMz3zmM0OWZcH78f8uDA0Nhbe//e0j82ukeY31RR8DfSze9ra3hSNHjkzoQa4zecMb3hA6OztH5qp91m3sWLOdr/tQT1//+teHe+65J+jzsO77hCZslY1ATkBfB040XtCizAdfSUM6UAphx/aw5f/8VfjKJWeFn593VvjNOWeFrRvXhu3r1+ap5necvS5s33hq27ZxfdD7+WRty9kbw5azz56w3c82m885O/z23A3hvk0bws4N68Lu9evD5o1nh189/JJwxxufG/Z9+l2huuW+EPrLIQzRykPBp+XgM+qJjBxoVeYrvsrXz2oIzAefhsxnoRyywNqhGnz+E3icuIUxW60fPY4pZNbn5tm/Zy5Ls5DRr6zMkbdtC3s+/ZFwx5teGW585EPCrRs2hN+uWxd2kPn+s9eHvetXhR0bVobtZ68J2/m47dywPmxnnS20+zZuDPdSa20+Z33YynQbH8eT2VaWb6FpOnJ97OPN9jupybas3RDuuuDSsPff/iOE/qFAPIEu03wI+Uk2rtTxxTzfAyKmEQQJvEvQFwIOFBNsfPFLcNZLXwq3fBlCIQaiiPXG7sKTscZT243ANBCgKMLevXtRKpWmobeZ74K/cciyDAcPHgRFxMwPaCPMKAEK0JHHUR9btRkdcNY7twHnnIDw3hnxNpzw3rpsKTa86KU4/4UvxoEoQUmv0QqO99wMvEM7Ph/VwPTkBsGcbDqs8M90R9N8zQnmvKBj8Qqc+9wXY9llT0G0cjXQkgDFApBEABsENvRs4HPnHYscc8KS2k4EcMw6BKYcgPmp7NpDxhFSmqYZO1Pz7J/iiaEGzbGQu6tU4I70YvBnN2LbRz+BnZ/6DPp+8nO0HDyMHgBt1EOODqZsW6V3no9SoCHPC0sBXobjHNWEugrwON0mvMjqyBsHJizIaClZVZGi4lP0so90yRK0rlgB6PNH2GgSu3KtNQuajQCKv8EQYX8hwfqnPw3rX/ISuE2bKP6K9AQQPhnFaV3mAQh00+NY0zIzIzA1AhX+8h07dmykExGByKiNXGiAjIoD7z00VROp+dkArpkL4yQgUnvMRGqpNhMROL7e6WN6MoNtRuCMBIQ11JicZBcRRDHvvUkCrN+E8176Cmx6+tNxuFDEEASpDwgZRQN3fQ6KCERObpjjTYWLWhBQoggiiXF4fx/6e6vwSTcQJwhOhZFOhgbkOoc6ESpyODHubMzy+q5npIOYBZpXY3ZKO3UV/cOI6bkaUOtd+FqOtIKhLZux+XP/hXve/wEc/PwXUbh7MxYPpWjnvALrVum9WoX5LIo5t5qXek0ZsBjCLlW8RhR/DgBPcapNr0lAXmdsXc+TjCaRUAIG9PEPBjl7Pdo2rAMiXsCYje3HnJ02O9IyCo6DOvRXy9jNia9+2tNxziteCbduHfzwgwadyWm7s4vNRMB8NQJGwAgYgTkiIBx3rDkHxBQRq1dh02tfjXXPehZ2c0VhwGdIKZok1soTuLuz+9nc1TtH9xyFjodARR0opAYPHMG9X7oe5W17ICnnAs+fjNIJULGjbdgsF4CaYnjTvJqe5n0zoymTSe7szQPCcJ+OqaLSAfS0buydKjSUGRvctR193/km7rvmfdj28asx+MufIek9jFb6n2SBUUpAG6rIC9RFdcsL9QK70iSfIGcrnG29COPY6nU1HVs9QoQ0pQjs7ELhkgsQb6Q+4/MmZ51X1BZq+ckZD65eQ2GU+GDtySpYcdljcO4rXoHowoshxVa6Xq9lqREwAkbACBgBIzBxAnpjrtsDW3sWlbMqUGiF37QJZ7/ipVj0qEdiL1VSKXHQKJAKDVabjn0G+gjUPDULnGagMHJwWOQYBfzFLTj8/R8iO3KQmqiMICnNc8UEPAe3kFtgO2bAjmqGad4oTqnH4Ag74pARu9fUURQK0WOghN7bbsPdn/gY7nnfezD07W9gye5tWBYqaKFakuDZYiI7B5lI9bF1tanacFkglCzEGGQosGPDRix9yCVATwcC/zgY9SqwthqTcewuYdhSH4UKQ8x7SkNoe/Sjcd7rX4+Cir/WNnjhI5LvPIyjQ6tiBIyAETACRsAITIyA8AYfuNAZoha4uIjo7LNx3h+9Fe2Pfzx2V1KUeJfPuBwM1gM3ESoSpp5ldcP47/1sOZ17gMDTQu6C5tRiLm13RRGWDA5i77cZBbznDkQDRynAqhD1Xw1CmagGpuAWaDO0C/vNsQV4rnZmXO0Mnr70D0Lu24a9X/4ifnv1e7HrK19A6c470TVYQY8kaKP6LlKdxrmv4HHY6KqMMUzXlvcZKI4DVJ95Cs9qCDhKnRaWLcfqJ1yOnksuRigUEVSj6bg6t7rp+TjMiQihC3Yw1Nx+ySU4/41vQvHSh0NaW8ELQD5VQBMRgciowTYjYASak4B5bQSMQEMR4J0VcVSkjIoQUwBqJLD9EY/EuW9+E1ovvgS7VAQGyT9o5lyEarXKFVYKhIaYRYD+eAHUKBSQG0VLElIs5bprdfM92PG1r6JyYD8FIJdZeU0grOe4sCm5OfZCiQERGTFM5ybsTAWgU24Zl4PLkL4jOPqLG3H3tdfg/ms/gPKPvovFhw4w6udQ8BF9TeAYdYsptKO8uVAa1Q0Q4DjDNGzap3bjuSpLJIj4eJcp/g47QdvDHoKllz0OsnQpkBToC3LT+hM1l3FNW99of/TiC7GJT7TFDDm7tjb2KIA+CBB2zjxsMwJGwAgsLAIitdc+kVq6sGZvs50dAipGaqYiKvCe63nXhUsQkhhdlz4YF7/1zRg6/1wc4hKxfhAkTVPoNw7Mjn9nHiWoz/wdyRgO8+KhokW0zHOpF1UUXAXt6QB2fufbGPzJzxD6+9kp6/GY16UYjBjl0iVW0bKZMu08ZEClhGhwAOmv78DuT3waW67+IA5+86so7NyBZWS/mFHYNhSQqAAMjiXC2QR6pT6raZ6nU9rltK1FBEmSoKCfmGbVCq37IRdj9e8/BcX1ZwESMUIoFKeAy93RgxrOuNUruMMpw5/LluLiN74R3QwrSmsLEDtwxnkd4ZGPKSfPjO1GwAgYgQVGQET4+lezBTZ1m+6cEeA9mDdh75gWi+h+/GNxyVv+G9LVq9ELIGMkKOLSKrOAUG9RQGm0aGK3f0zLpmMG/o4EOhIo/kIuGLyeMRro4ZHCuyqKkiLeuw87vvgVlLdsBUqD6viwD2xNsSiqBnMbLp7OhIxQqQBZCuzZjV3XfQ33fvAa7PrIx+Bv/BmWHTuMZeTdHrUiDgXEjEk6PgZ8BOiFRz4v5qa0B1C00bikLGqBvR9nQm7gFhDAMSOHIfp9sJyideM52PTsK9Hz2EcgdLSDehmsMmpsNdHd7epowYpXvBRnP/nJiLq6gUIBIIS8I8mPPIxkmLfdCBgBIzBxAhq50Faaqmm+kUx9GmsP8G3evAw+YGZW0CAEIvpBSTAsAgTCKA+4HCxtXVj75KfgvFe/Fnt6FuNolvE2LXAUCN4FigWMbPocHjmZ8QwVzbAKERV+HG84oU8Zgniof56aIolirEiK2HvLrdjyza+jvHsbqseOwXMuYbiPmpphJ9Oy0zddQuXSaaimCJUqcOAI+n/0c2z5yCex8yMfx+APb0Db/j1YFCpopVCNVBxW6TdXRsHm1LUInJAamOq5qG964Dk0BSsOW2CqdUcNqOe1rj6+CdfIk+CgFnvKTM9l3FDk5SLlZgFCYUgo0EjqMV/FTvqdnfcgrH3pa9HzhKcCi5YDxVaAjz0bYcQw8c1teP7z0HXFMyAdXQAfHEgEiNQM3JjNz6EZnttuBIyAEZgMAX2dPKGdiEBk1E643HCnIqO+ikjD+WcONSMBfR7VzEEYdwKPyDen92OWuEIL0NqBVU9/Bs554YtwMClggE0yvV3Dg6oB+cZoUZ7O2iFAfw3oCoRjuyDQH8oeeuApfjyodxBcDOcKaC8kaOPy6/3f+iYGf3UHhEvZYDQT0DkEgK0xhU17YE/QNO/GM0fxh9Sjb8t23P2Fr+Cuqz6EfZ//Mtrv34pl5SF0O4/EUboJGFVjSkGqAgxCISgeKuDggHyerOOYYTJyztORPPILwANSbQ+wG8ktJquIrkUUgo6PL2iiJjGiOAG49N9PJvs4fnT++dj4whdj0ZN/H1i+llVbIKwjcQR2BjYD4aO2CZPxmzv3hS9BtOYsgAod9ZlA2Int85WAzcsIGIEJEuBLotjr4gShWfWpExB2MWwRb/jLl2ETgzbrn/772E1RVaLAcVnINYBzApGasdGs7sLRBPxRAUijlAKlFCXMsICiX7xMgZWhW9/XtusADtxwI3xvL1xIqV9SYLgOJrlRTyFjWzXPNECA4QhgNlDCr753A+780lfRf8tt6Bg4hraQcWyt6ehnjMBl3xBitmQ7eg81CdBukG9anmfGHHh9zNkDs7yuzZhwR8Z85gLUgqjATAGpILgyMsc0yuD5OPaS4f64iOTBD8Gml74Iy57yu/BLuuBVNTrHNuyIO8Exz541j4lvzq1dD3R0AwofthkBI2AEjMBJCUzyRfakfVmhEZgoAX3+6Qc0167FuS97BZZc9gQcYnitCl5wEaKI4uXM9/GJjjqB+kJPRo0nw20pUPKcph6t9HFFNcLu7/8MR376M2QH9gI+hX7VyVSXr2sjsLt8PB5ULOVcHGJGAZNjA+hiRLAzpuhzGaoUY1XWyVCgCCxQ8lFkjzqO0U2YrRuzk9ip6SgAPSqMOFY5dippLvp8VKYALCGLSihJBfvSEvZzibftMY/Hua96DVZccQXc2lVAq0Ou9EVnOQkHTtLESaHITpOTXLIiI2AEJkMg4l/qU30hm8y41sYIGIH5TEA4OZq+VevCC3HhG96I5KKLsYvKosqyQOEiQpHAWnO30z+MNfWkdi4sj0XQQuv0QLT/EO7/wpcw8Os7gVKZFYUGirA8mfBBW6t8qxtDeoC+T45LpXFnGx7ylCfinAddjLgYoVwtQ1+ndRnVUwB6+hTy9VTJxw086mu4GrMP2LVWrsO04pir9XK9pjbmErOec8voVgr9URFYRYZKVkVaVctwMEsxsHo5Vj73Spz3hjdgyROeCPQsBeij48RcJOxn+nYHfW8BQ8nT16X1ZAQWLgERgYjwl/yEV4ZGQWJ+GAEj0NwE9N/FdXai8LCH4ZxXvwZD69bhAJeCS4xwBfD1h2Jh7ARFWDZOG9tucnlhs1ET5VuidwAAEABJREFUEYg4iBqvuBCQ0FoohZZxHsduuw37v/N9VPYehksdQDGLwIqT3NkDYrbVVJjmfakS40nb2tVY94RHwy9fhMHgEdEntdFlVM8WgVbbR3O187FHdge1sWWa17KxpmVqvCNwGM8l54xplfNMGfEMCGSQugKOce5HkSDZdC7Ofv5zcfbLXoyOh18K397F5joj7ZXZfEKaTo8pJ0xzn9PjmfViBJqQgIjAew+R+i9sE07CXDYCRqCxCejLC1fvFv3O7+LC17wO/T2LcChNUdIPMATAnSACAQFyw5xuGlHjKyTFV0AHXVpJMXjwpz9F/213Ihw4CqmEMV6yQn6m6RTcDsNtGUHrfPRD0fKoB6PCpXRJBbEHRZnnKBRlqEA/+KGCSJuoYXjT/Ik2fGlcibbVfsGInyBFxHuE88yFBIeliCPLV6P4lKdi4+tfjzXPeS4KazfQsQQQSjQRSjQuWSPKUxZistuJ7RyohHM78YqdGwEjMGEC+gKnL76aTrixNTACRsAInJZATUpoUAsUBujqxllXPgubrnwmDnW0odenqOi/N4NHrgEFFA2BB4EEiglmT9v9jF4UePrsudQaOI7KmW4ncAcOYvs3rsfg/TsALoXqayd1IdQAAWhav244xVa/Xk/ZrFazXiCc/6rlWH3lM1DYdA6OVTMOl7IaBaCkcFKlZRSEATlftvYcXi0PTDJfT3lpZA/MeTVe92yYf2oYgf3SAi9wIiE/4/gsZwmPDhWXoDdqATaei9XPeR42Mpq76ElPQlh1FlBohYsSOBdpddYXmrZX40B56VQPAke/AJmuDmGbEViwBESEv7AO3d3dsM0INB4B82h+EAi1aehtO4mBnh6se+7zcNYVz8Dh2EHfWwapciWiTMGVUjgERBQhuvyqTVhQaz8tR/ZYV0V5emKnvI6aeYnoT4JMEqQUNvpJWIQMHT7DoZ/+BEd++gNkA4cQxMOHlB2FXARydZvnAEuhM2dpfg3DZzw5/e54WS2mmKKo6r7kwVj71CfjGJeC+7gEK3ErIvqUIEKBak+NNaFue7ZjoJBjj46mPmBkU2EGZFrPBaae8/MA5+AYXNMP7eaNWaRjxNKC1CfYFwSHly9F29OfgnPe/Aac8+KXoOvihwCtXPLlkjDoJ28m7IejER93yMh8WYapbtojVADScxH2psbEdiNgBCZMQKT2++P4Z3dnZydEaucT7sgaGAEjYATOREBfXtS0XhQD52zCeS97OZY88uE4RCFS9hUIlxpViARGpUAVIhSBeVbbTJupE2PtxI7HXnPIQPFHsZUK84z+CX1vZZWlA304cP1X0f+bW4HyIDwjmfpWmkCfVfcEHup24gj1c3bDOWPE8pwWchzohycojj2jbqGzB0uecBk6Hv9oHKN4HlD1FgqM/MWImY8pzhwNfA33uZGe9gPQixOM10NugEb/1Gq8A3L1mjHNQNEHDFAEHqxQ+BW6kFz6CCx//nOx9hUvwlKKwGj9OqCtA5K0QlT8RdRlbnhQPmhCYwmGS+jJVHf6xS7YJ7sUGk9sn98EbHZGwAgYASMwDwm0tKB43vm44PWvw9CmTdin//KMciXywugfkFFAZM6jJk4wh5vQB0djSjkjLkLEdGl7K45t24ot3/42Sju2IKqWoF8NoyJK1YljHQkCqemW8fsvrDpizCQJ0NIKbDgXZz33RUguvARHEDDEZXOfVZnLkDNiVbbkqBix+tB0A9SJjGKCXIHAGi4gfz9hRJGnxkLu7IRCzkcRjjlgJy8cOXs9OhmtPeeNb8LGF7wQHedfABSKgEYnWR25FsszowNjeja6CD4DwBnmqfbq9GBmBIyAETACRsAINDqBYXFANzU6Vrc8WkYh0fHYy3D+69+I0rJVOFz2FEwuF4BBAlIuS2ZsrgKGzed4pyMQVKtVpGkKx5WTDkbntv/wZzj4458i9B6BSEYLyCOXFLKOjtdaTcH1iJJHIqCjB90PfSQ2PPVpcOvOwqGsgjKXnTNGCquswuE4LkDNnPOrC0+6kA+u19Xyc0FeN2JBQtNl30AhV6aoO8pr+zlm9axVWPrUJ+KcN74O61/7WrRf9gRg5VqK0U42jmkAOC6P3IU2M7tntyoCA1PdR4bUEzMjYASMgBEwAkageQioCGS4CRDezrmMuPbJT8e5L3ol9rYvQn/qEWUZCip6PDRcReNiKpdWtZ0aS0d2lR7CzkaM9XLxE0aqnCHDHsJp7ITW9fErjFh2MhrYtmM/dn3legxu245QGaKv6jRygSUUV5L3jSlsZKRKi6IMrQWsuOyxWPm0Z2Bo2Ur0klG1kEC/GLqSL0FnFICB/Gg5B0Jgql9YjcxDLaum8MwLffciSCtVeJb1U9juYZxt37IliH/3cqx9zesYnX0zznraM1FYvxFo7wSSFkC/gk8fN0htTpoIx6mdTfsx7569ago+zo55242AEZjvBGx+RsAIzF8CekenCAlcUEVrB9Y99wVY94wrcYjiYpCCBFnQz4VQSAW975+Sg1AUHG+oSxOMb1NHzmSjPUVcHhURaAQzoZ8bXAHV2+/Czu/8EOV9+0F1xcr0mUdM0BPk2/G+OIo80X4o5JBEwFlrsPrZz8bqp12B/sXLsZ9ibshRIDsuU/sA4bkoOw+wmPw0Fej7BAvBIea1wDplcjtGwXeY/R6gSB1cvBSdj3oU1r30xTj3D1+PVc9+DpfoH4TQuQihWETQ/tWP3FDbhMlY4+l07tq1Cr6IY2qqy+t5Op2DWF9GwAgYASNgBIzAzBIQEYiMGkTHo3iJuKS4YgUufNWrsOixj8W+KMFgGpCwgooYrdVIJiIQoVE8tUdAd7WCfV//Hso33wXpH0Lt/YsAdVVu0+p7MUHLOedgw0tfhqXPfA56exbjcKWMNPhc7IERVEcDRZ4KJgnIxV/RC1pToI2CW5eo+6pD2I0qjqxdh+Qpz8Ca1/0hzn/LH+OcP3gBOs+7EKG1HWB0EbFAO9b3GbIL1E3nhhnc6l0LB1ILEATv4eoXLDUCRsAIGAEjYASanACjamjl8uKmc3D2y16O7LzzcJQCK+iyZ/2WH0BFReOeL8PyXGg8nbudDlSyCtqpStq278XAt25Ade8+aBQwSIZQV6/UUJN2st5WlVdgLxRBiB1aLzgfG170Ypz9vD9A8ZyzcZgMD1D0HaFg6mMUtZ+Rw36J0cd2RyimeysBR6o0nve3taHANque8iSsf9WrsfHNb8XKF70MySMejbB0FULcSksoXjlgSCm9MkA8xZ8aBbv6pIb6dtxJvXAK6Qn9eXbFyKXvO6bPBjqFuvGC7UbACBgBIzCPCNhUFhIBEd7w4wRIimh57GNw9ktejN7uTvSyOOXSY+JiOAqbQBGQiz/CcZQAarkU4PnozgssZLwIYw0sG7XR2lPK0aeIy6ptTJdnVfTdciMO//wnCIf3wvkyx6d4onACI4WjduKINX/P6JtoPbZVVjoXnreevQ4bXvJCbPyjt2Lpi1+I9DGPwu51a7Fl8RJs7ezB/cUObG7twc4lZ+HweZeg9OjLEF35bCx61Wux7g/fgov/8K3Y9Ad/gI4HXQL09ABRkj8GKLRAXIQgogNyHqAFmqaY5i2wP1rOiFkVe2pBx9ZznpTJ8vBhHPvlrXDgxGvGi7YbASNgBIyAETACTUNARCCiBqa8+YObCoC4ACxahFVP+z2s/J3H4yCXOwd8gKMw4QonIgpBUALUTCBs9oBdC6kRRA2BdWoG5nPd8IAGky8Q9h4zyqafpG3Xj9/27sf2b16HwXvvhisPcMgKdR+jZ/AcJAwbkzPuwhp1Y1Z3zgdkBnHQVOIAaWF+/Rr0POPp2PC612Hj616D1S99CZa94AVY8uznYMkzn4UVf/AirHrpK7Hyla/Bqle/hsLvTVj32tej6+lXIlz4YGTdi6BLvcJoq3MCJzSKP+E4whRkzhK4/EdQ+8E0b4H9qQ0n+lzITc/JrzSAvttvx7YvfJVesMz2+U3AZmcEjIARMALznYDe9HmD53KpzpTBNHgKj7B0Ec592QsQPfzBOMglyFTFmwqRqIDgEtaJaA6eckTbzZWp92reCTIKqIIAh2+5FYe+931U9+8DfJWuedoUd/abTzVP9QAlQha6HEsrJHBnrcaKxz8OD3rZi/DwN70ej3jrH+LRf/wWPIbpQ1/9Mmx49jOw5Hceh+J5mxAWL0bW2oaUgttT5AXtUq3upuYpBIWPhRoou4TmIPzB6CbMihJQY34Su7ZU48o058ScRkzr5lNgcAiDd/8WW774Vez9/g/pxSQGsSZGwAgYASNgBIxAoxFQgZRB3y/nXUAmALgUHD/4QTiXwsWvX42DaRlZHCPlEjAQUShErOeQUrwcr0hmf25eAv0IKOsHWejbosESdnzlOvT+8pcIQ0MMOlLUcGcokKotz4ymnMnEPRY2cWypqZoDKNQQRUBbC9DTCSzpAlYuBc5aTrHXjtCV0IpAVytQjKAqipoVMTMR2wrGv2ldjjht2JWIZ2+B5in8gtM/CCicQwUoD2HgN3dh639+Dgd/8GO09w/S4/H7ajWNgBEwAkbACBiBhiMQah5p+InLfYxjMaKnRYKgkb62Liy/7Ak45/l/gG0tRegXH4dI23BZFYwMsQ08pYgWaf44Yz9azmSmd41cqelw9BxLOlpR2rsLO771bZTu20IRQzGjH9xQy30c9kgb1G246PSJSq/RGi44isuIskkthkgCkFsuBvNq2jm1ZiTw8bBFgOc5nCCieI6jCM45thXMxVbzUFD7AVM+Cxjx9VkJOHIEfTf+Ets++wUcveHH6Ow7hqWRg9NqNYNtRsAIzDcCNh8jYAQWAIHa7R8UMtDbOk+Fs3aUAVALEZC0Yd0Vz8Kqpz0VBx1Q4U+gORooF9kEGlmTPB4W2Eotb43Z2AIHCcLRaUJ/BBmiBFja2Yb9N96Eoz/4CbK+ftYC9CtMVP/VTthST9Toe152xkONDpRVbsIWagQzcs68kJuj0SeOClDkeTWee7bgyDw2yi58zITeM6VAlpRiOWXkr7cXfT+7CVuu/gSOfv07WHSsH8soXFsp/DlD2GYEjIARMAJGwAg0LQHeynM1ommUiwCuADOqhZpxORVO1dQKPPhVr0b3gy7BwZBBv2PPUQh4qSCNysgrYyKbDnqiTaT9aN0goD+O0g/0v4rEV5BVymiTCF3HBrGbUcDBzYwCplzW1CG1aS76NDM10+4C5VNuFHdBHOqm3tRMqAEFjo66AKaYOC7M3CagU+xev1Q7VKtcMi/D7etF/w9/ie2f/jIqN96KJQODaE/LiEOZs03JmQ1sNwJGwAgYASNgBJqZgKPzjFap2GMk0KlQoSioCQOKAwoptLWjeOHFuPglL8bAsmUoxRFrBGRRijQuQb+gmDUx1jx7ZVcjZTwd3YVZYe268XTyu8BTfKk5ZIgpTCULiFLB6pY29N+7Gduuvx5Du3ZTvAA+o4ClAPQcMJTpQ24AABAASURBVLBEDUxzRzGxTefnOZfc2IcfNjAday4Akacx1bwSF8zexmHz6WmKkRwdyvPqB6/4DKFcQbb3AA59+wZsvfYzGPrRL7B8qIQe8Xx2VBAkg3eZCUDYZgSMwLgIiAhEJK/rnBvJ5wV2aEAC5tKCIqC/mmrHTTpgJEyl1+IYiGJ0Pv6xXA5+BnqLrRiiDAj8fYaAAmzUMgdkVDm5UeB5WkDtB0xHDdO2cQh1A54yJaMEjBi1jDJBkgGLxGHnd76D3p/+BL5/gGM6pCyr0Kp8XfI6DxrAiWBi28lanKws7/WUF/KrM3YI7FmlXsb5aR6klBtFMNfEeRWQrApX7kO2fQsOfPVr2PrpT6N0523oqvYiCX1sOcRKbJ3PIeS0YJsRMAJG4EwE6l8aq/VaWlogkr+K6KmZETACjUBAfyXHWt2nehnv/XARwvLlOOcFz0frRQ/CQQqtFAkjW3FNK7JuPSKmItBTBKrl0UEqNE1rFbWz+gBTT4WiUg0QZBLTCtQ1EYcSVKoZl4IFbTt2Yv9Xr0Ppvs2I+PrjKVwrACrMq68h952HXNpQwbIvXj7jPrZFxNpqJ22thWNNG7L+bO1hZD6BQwZ4Rvt8SJnn7j3QfxS9t9+Erf/5Sez77Ofg7r0bPTKElhZG/ZISKq5KrkqZkwgupwTb5icBm5URmE4C+t4SNe2zo6MDIrP86qcDmxkBI3B6AvprOdYeUDsgxAVEG8/GuS99GQbWnIW+NKCQRShmgkKK2vvbMLo56g01GS06RY4VKeRwnJ2i6kmKhVEtydvq0bGGg/BH94iRrsWULIduvR37f/h9VHdsRVwuI+KQwppM2JqZSe7ah9okm89KM0c2jiMJgQSyCJr6AFQrSPfsxqEf/ABbr/kY9n3pK4j37UG3ADGFYRCH1MUUfzECIvbg2FLYA2wzAkbACJyZQJIkEOErCquOzfPUdiNgBBqLwLA3jqla7feW4TSoOcoAKRTQednjsPFFL8RgWycqGVCk+CswjT1yEZiLPuoLp+c0BgBr2g6n2ITlWqluPJ34zgFP0ki7bIkSdFDw7PzWN3Hshh8iPnwYxcxzeRM6LczHjXKdj1aAotXHQ0001Ekh50KMiI/XwLat2PLlL2Dzh69F9oOfYOnRPrQhy9sERnczaUXVtSKTIkIu+7Q3yXOwzQgYASNwJgIi+qJRqxX413gtZ8fZIqDMT7TZGtvGmR8EamJiWMPph0LaO3DeHzwfa5/4RGyNIqTCedJyyUihJfw9d8MpmNdzXq51EFj3ZMbimdg1JijBoysSRFu3Yt83vonSPb9FPDCAOMsoh2rSBnO5nYzHiWUT8C/jEm/Kuenv/UgzT/wZO61UEfbvR9/Pfo4tn/kUNn/mY0h/+2ssoSJsS4AoEbjIUeTFjIwmXP4tUATGFIARkEtD8BpsMwJGYN4RmIEJpWnKewBfeNj3cS9IPLfdCBiBxiagv7nUDhQD6qdKPAefFBGWLsem5z8PlYc8CL0ML5VYgyvBCFw61E/hOm3ExtwpHpBLh1rrmoAYm8eMboGCxqOQVbCaYrR8+6+x4ytfwcC9v4WrlBDRX8dyUUdn1I/Z6VzFuqfg9SHjI8Izzi0fuZoCgyUMbdmKnV+7Dvdc9R4c/K9PY9HuLViGCoJU4QtCMR/g2cYxWhhomUSMAPLRcg4iNXN5h3YwAkbACBiBhiIQQsBYayjnzJmmIqCaSG3UaWHW8fmliUAuvgAXv+G1KC3pwBGKiJRBIkeRoO+vc9qQqir/8Aerz93uQVnDSF8VRUbGeiiE9nApeNeXvojytm0IFYofRivnzr/pHzlyEdQAvhbo//JltBO7dqD/xzdg28c/hq2f/jgGbrkRXX1HsIjDFyj0EBwCKQGCfGPiaBFlZMR+wJS98VKwCCAp2G4EjIARaDgCFd7Q+vv7UTc9bzgnzaGmIKAaTh2lDqAs4DEXCoCjuguSIutZhHVPeipWXn4ZDrcVMEThwYtwrKciUAVDJjwKcgmhfc2FOUbDHAWMpx8xo2OLentx4LrrsPUrX8XQ3j2AiiRkdM0jV7ecOPc59ZnOHL/nDpElvaof6Wy+syivq1XARyoX4eIg+uXXg4MYuOtO7PjCZ7D1g1eh7/OfRffW+7GaD1AHl3olRMhUuYcYElz+2GmnKtwdmRUomuP8E8Megefg5rRCzXhmuxEwAkbACMwIAf0E9diInubrA5VKJWzZsgU/+MEP8MlPfhLvec978O///u945zvfOWJ6/t73vje//p3vfAf33HNPLg7H9qNjeM+bX71jS43ACQSonSgtaoUqNALjQEES+KQFS5/3YhQe+hj0SgFZxniRp0FAHThitZb1Y62HmoYIWrOeraUIrDg9pn5DfaW48SLsF1hULKD16BHs+uIXsevLX0Rl1xYgG+S1FJ6Cx1Mk6ug1Z5hjVP2MLrH1jO10IRemFGCBQjWAy7lMc//0mufIjGLW3BQELmvLEBflt2zFoeu/jW3/+Wls/9IXMfTr27GErxmLSLyFbQp8vGIpko6KvwjihQIQvFrrVAVgRBaOJhwbFPM6poNtRsAIGAEjMOMEVKgFvriPFWmHDh3Cj3/8Y3ziE5/Au9/9bvzTP/0T/vrtf40/+7M/w9vf/nb83d/93Yj9j//xP/AXf/EXefk//uM/4l3vehc++tGP4rvf/S527tzJG7ZGPviyrnePGZ+NDdBMBPRGXzNHUUDxxJ0ZCgZhEuWpYw4PeiQ2PvslKPesQNkVoe8b8ywPtFPPN/BSzYQ59wAL7H/qJrkPMfVbTAlDSSNAFMdYlCTo3LkDez/1CWy/7oso7d8BpCXAV1k3sC7yFLPxeyGc/KmMl8buknvmWaTsmOiuH+5Iec7XCf5CA0eP4vDNv8T9n/kvbH7/h9D7jevRc+gIljiHhAaShafo8wmEYl0ojoVqXQ3sWtgVSUE/PKPjCVighcOpPlawbX4RsNkYASPQeAREBCJ8CeaL+4EDB/C9730PV111VS7o/vRP/xT/zoifirkdvJllWZbXFZHjJlIul3Oxd8MNN+BDH/oQVBS+7W1vw//7f/8PX/7yl/MoYv3DOio4j2tsJ0bgAQQcJYSaMAWktRUrn/AErHr872A3xdWQ4/NVo0aqGwAKCczxxt8HLokiN0Ee4atWsZhiqLhnD7YzQrb7y19CZed2uKzCOdHxOfb45MMLWUaQ/L16lGG5m1RsqtrSFO7QQZRv+yX2fuHzuPd9V2Hzpz+D7N4t6CmnaKtmSPgaItBNj479OM5VUz0Hz8HzWqonQtHnAM2qGq6lqNVhYrsRMAJGwAhMJwEVYGr1Ph1vUuVKGb/+9a/x0Y98FH/5l3+Jv//7v8dPfvITDAwMMEARchMRiNSs3vZUqQpC7U/F45//+Z/jX//1X/GVr3wlF4ljxz5VeyufdwSmNqGCAN3tOO85z0R6/nnoK8RIWSSMKjnvKFoAnqKxtoBCIcHK9g4s3nsQ+z/xGez40pdR2r4VUi5BuBQsYQ491rHV1AV1JAfoeBbRN43eMc+lXmRloL8XQ/feg/3XfRU7/uNd2P6edyH+2U+xbqiCRZIgoazLm7P1ZHZty9GgqbbXvKZmRsAIGAEjME0Exoovzatp1O9rX/sa/v4f/h7/+o5/xa233gqN1okIRGqmw2tdjQCq6blI7ZpILdUyRzGpqS4na321bdu24eqrr84jivoewptvvhn63kK9pqZ1tY2ZETglAf0QhYrA887GeS97AYZWLsWx2CG4GJKxlQoZXUo9zurlwymT2dr1OR1FUT6c4/Lp8rgFhd0Hsf2Tn8HOz/4XynffiejoYUg1ZeRLwGAmzUN/H/JG033I+bDT4dRnHj5lZE95abEEeJp+MCP3QYUfxR0OHkT17rtw6NvfwvYPfxj3f/ha9P74p1h8tA9rJMJiAQq+Akmr0OVcToC9TX03ATh1htaDEWgcAuZJwxDQF3g1dWjHjh341Kc+hb/927/Nl2p7e3u1OBd+WkdNC0QkL1OBJyJalJ+LyEiq1/SCtlHTvEjtuuY3b96M//iP/8Df/M3f4LrrrsP+/ftRr1dPtZ6ZEXgAgTgBuPQblvRg/ZW/j+7HPhJ7iwmqUQJHHSMqZJjqW8jqJuykbszO+i4iUCGYUWwhxOiJWtC9ax8Oc9l058c/isEbf4pw5CjAZVN9/oeTeSgsrBuz07JzoKDij8IUyoydekYjfVpGSCsAU/Qx4nfXndj71euw9YNXY8t7rsLRr3wVHdt2cbnXI2H4tcol34zL2YlLkbgMUu+M/U11d1PtwNobASNgBIzA8QREBCI1u//++3HNNdfk7/G7884784p6I8ozpzmI1NqfpsoDLokIVCDq0vD111+fC87PfOYz2L17d+4PbDMCpyPA509gdNlHAhQjbHzG01BeexaOBYqPOIIDy/P2VDeqAHk6nMtLa4cHltTKZ/jIYSvlKlwasJiCtevYAPZ+/Zu4/5Ofwr7vfAeVLdvgSkNw9Fn0MMPuaPcanXSRg6KCCtQhLkn398Pt3YMyVwAOfuXL2HHN1biPrw87v/Z1xDu2Y2mWopNCu4iIvsbQ6KsXRmHZYR45ZDryMGh+jE006ybawOobASNgBIzA+Ahs3749F3+6NKt5x5vreMTf+Ho/dS0RgYjgrrvugn66+Nprr80/IKItdPy66bmZERghECg0KKRyxUIR2H3ppdj0zCvRmyQoMfLkhTVFKwRqGk/Tc9rIXrs2cjpLGRHJn+/imNKSQgHtSRGLKgEHfvIL3PnBD+Kuj1yNvT+6AZXdu4ChQYDRONTWhAEKrtymw19F4NmR9pmz4gmXbjEwiGznHhz5+S3Y9tkvYNu734tt73kPjn3ta1i0ayfWcDm4i77HMeeQUJolERDFqAnACJ5LwV74+KhBOMDUd44y9U6sByNgBIzAQiegy1AqrJSD5vU9fxp9U9u3bx9EhPeYkKcikqdad/rs5D3dd999+MAHPgAVgfp1MeqjmtbWdKxpmdkCJpABjiIQgc9VFRrFVlx05fOw+OGPx56oHeUkphDJkPk0fy6PkgrMqg0nw1mezd4uQETR6mhBf78g6HAxljEfb9+KrZ//L9z9ofdh+8euxeFvfQPVO34N7N0LHDsGVCq5CKzLWk1zo4gLIyKRQm5MXsv1U8hjLbA+4bC/FBgYgr63L9x3LwZ+9mPs+/pXsPNzn8X9V38Iv732Ghz40Q/RemA/lsJjEYVfG0nFbC9CeKrMdM1dTc/rxjqclh6nxXSYaenIOjECRsAILGQC+uKvwi/4AF2C/eY3v5l/v9/WrVtHsIgINAooItBNRCAyalo2XSYieVcigl27duVfIP2f//mfUGGa+8mbTV7BDkagToAah3qEZxSAXIJE3AosX4uLn/8qDKzehD6hAAQFCp9aIgKtReUEqEABeK4mQJ7DLG+UbIzqBVouyuhn4NJ1O91Zw+Xr8xlh6779Vhz4MJdc3/EKB5tVAAAQAElEQVQv2Pqu/4edn/lP7PvhD9F/513I9u5HGBwAqvoePTWKQn2fHs+17AGm12iB1321BFRox/qR7d6HgTvuxMEf/wi7v/gFbP/gVdj8jv+Dzf/89zjwsQ8jue1mrB48huVUXy1C4GSX8neROXpMmswDGdnVTCSD44PieJVTYfn07XRh+jqznuaWgI1uBIzAHBPgvdEzSnDHHXdAxZamdWHoeQOabe9EBCI127JlCz72sY/h61//OoaGhvLy2fbHxmtwAhQjUMvdVMlBQcLoVPKQi7HhaU9FL6ODHjEKrW0IMeWDAELBUm8SIDMgUzDpje5RxgYUsgxt1QqWB2BFuYKIvwu7vvNd3PORj+Ke970fmz94NbZf+1Hs/9wX0PvNb2Hohzcg+8XPEe64HfLbOxHuvRP+vpoFpnou99yJcPttSG/8OUrf/wGOfv0b2PeZz2DXR67F9qs/iC3vvwpbr2W/X/oC+m+9CZ2H9mNpaRA9FIrtXBLWf83myA78/QzqqNrwTPU1g+RBuLlpVJC0kVfhHDBNm/Y5TV1ZN0bACBiBhUtAX7RV5PX19eWf9L3pppsgIrmNjfrNBSERySOP+p7Aj3/84/lX0OAkm87hJMVW1PgEpsfDiOrCBQh7UwuMpiEB/MoubHrO07Ho3AtQkhYMpgH64Vbkci/wWM8BI43ROJvKUvVG/wZLogTL2zuwvtiCFb19aGP0r/TNb2Dvh67Gnn/5v9j7D/+CPf/0Dux8x/+HXe9+N3Z84P3Y/qH3Y+vV7+fy7fuxhfntH3w/dr6f9q53Ydc7/i92/9O/Ys8//jPb/Bv2UvyVr/8GOn7zayw/fAjrGH1c19WD7kILpTMQ8XdRRCAU1iKibo3btLaKNk3H3eg0FbWv01y2S0bACBgBIzAeAlEUQV/U9fv39D91HD16FCK89ehf+eygEUQg3cBNFKZf/OIXof+GTs/NjMAIAVUEVBeaUAdCIgcG/ZBxGRLrV2PD856Noz2L0TtYRZSyFZ/bGZcxPcVMph9wEj7fWdxwO/1y9C+KYsRxQk3r0Eo1uDQC1sSCdZzwRk54xcAAWnfvRuXOu3HoJzdix9e/jfu/9DXc+8XrcruP+fu+/DVs/vLXsfUrX8fub38fR35+M/zd96Ft7wEsKw1hBZdrl3AVoMsHtHIVN8kcxMcQFGgxIA5gLjeyhm5Mg6azbOrJLA9pwxkBIzDtBKzDOSeg0TP94mUVf/WlX3VKhDdF3ij1up7XTUQgMntWH3dwcBDq449//OP8jfwn+lWvZ+lCJKCSYIxJlEf3pFgACjEWPeWJ6HzsIzHEKFoMXhNGAlk9pbjKKGwCpCGhBa6xqlHzQb9gXc1nVQSfQkKVVoH4CiN0GVopEhcxOriyvROrWzqwOm7FWa4N60WtFeuZXxe3YU3SjjVtXdB63S2taI1jOFqWxKjyj8EyeVTJqIoYaUjgpYDgYgT+zoPXAIc8pXiGCPMANGFehBnM/EYPZn4QG8EIGAEjMN8JaIRBv/NP/zWbRv/q8xURiEj9dE5TEYH6effdd+OHP/whjh07Bs+7oojkPooIbFvABALnrsZEdwF/As3zjGIQPV248EUvBNatQi+DWZVIBSAbsA7VjVaiNeAuAR4BGaN8GVWPWhoJUj7fMwqxjGFOz7l6uh5YDzTGPindBEVebxWHFk1pRS9IWDH2AY7GP+/yViyGRkK9c0zrJtDyAM86niMEcEhAgNwAiMhxhklsk23iJtvQ2hkBI2AEjMAoARVS+u/d9MMWWtpokTX1L8syqF/6IRB9P6AKQRWEWqY+my1wAoHzrxuzQnMe+XKvqMjr7ELhEZdizdOehF0FYIDLp1zlZC1A0LhboKALufhTEQikVD6piygAE1Ql5jmNaVXLnAwLRa3rKeZqFggiiIemnmlt6dvndasUwlX2mbEtKOhqJBQk4UnKogoENLYTEYiMWq3u3Bzp8twMbKMagTMRqFar0OWqM9Wz60agEQioiPrNb34D/a49EZmwS9p+chZyUadtTzVo/ZqmKgK13r333otf/epXeVs912uamhkBnPj01XNGtgIjYaGlDWdf8SwkFz8IR1JBtRrgqSRUEAUKrbmkp5Lr5CYjntWu185V0wb+rqplTD3n6SWgboF5qOWtay2heS2joKzXq6d6TUJgk5oBFICsX+8nsP8wl4BOGJsPG3eGNfGARxy2GYE5JaDfpdY7/D9T59QRG9wIjIOARtL0O/bGLv+Oo9msVRERiNRMB1Vf9fsBRURPzYzAAwnoc0OjWlwuzWVCLmj4fFl3Di563ktwLGpHJYvgWS9FiiAqeB7YzWyVqLjKRRZdHJvyiQ/hBCQ4uNx4xsoSPMs9cqFG39V/FXN5W5byoh7zhF0el9YvaF29oF/VIvAcZdRqbfTo8iuBV5Gb5M2hDfPzug47Ma3Xw4xsOtqMdGydzh4BG8kIGAEjMFECAwMD0D+wNPJXt4n2YfXnGQHVG2onmxajXiK64FtB6OrCisufiCUPezRK3YtR9QEF7xEx+gWEk7VuiDKd2nGWn9Bfzg250U2W1UUdzya0syklXRg2MMXwxisaPWVJYIkakznfTQDO+UNgDoyHgAh/gcZT0eoYgTkiIHL8c1Tk+PM5cuu0w4oINHLpM59/GAS2NRuBmfdXn8ZqubALPFahQauwfDkuedGLcHTJUpS8oE1ixFROqqNg28kJ8PctSOPIrsbx5OS4rNQIGAEj0DQEToyk1c/raaNNRETygI2LHOI4hm1G4PQEhAKQIlCXhROH7oc9DKsvezzKrR0opYHLnHw+Mcp1+j7saiCjQAwnMxbP2m4CcNZQ20BGYAYIWJcNR0DFXqM5JaI3ZkBERkz91A+ECG/mztmtALadgYDwuvD5E0P4dFEpiPZ2nPd7T0Nx4zk4wsIKQ4NBhPVsPy0BMtJIoLIKxFW307aZgYt8GGegV+vSCBgBI7AACaioWoDTtikvCAIqFxwlXgSBvhcwBVpb0H7xJTjrCb+D3s5ODCBAxcyJOMZGuk68ZueTJzDVlvqITrUPa28EjIARMAIkIMI/58ekzNpuBOYRgZhziWgUf6gChQgaBVz1O7+D+KIL0JdESANFICVi/scQ86D6464J29neSARMADbSo2G+GAEjMC8I5De/GZ/J+Aeo+6PpWNMe6ueaNzMCZyZA0YdhIZiptGOLjRuw6RlXIFu0BEMsSikAPU0/EOIoAiOVf3qiaW5sY/ucEzABOOcPgTlgBIzAfCCgQkrnISL5lyvXz7XMzAjMCwIUd6CwAwoAikBEIZjQOjqw+rLL0XX+BegVRxHIKCDrxrTCsABUscFfDYyaMH+8sVPbZ5GAPiazOJwNNZ0ErC8jYASMgBEwArNPQED1BjhBboUEWLkcG572FPQvX4ISVV4BQIIMkX422Ev+Bcx5EBC2NQoB1yiOmB9GwAgYgWYmICK8J45aM8/FfG94Ao3joNAVtWIBiy+/HJ2PfiT6owixAI7iDzQXIoinSKQcRFDZIWxk+1wT0Edirn2w8Y1A0xMYu9wX8cVv7HnTT84mMG4C+rirjbuBVTQC84GA6jm+7mHFCpx35ZXAiuXo5/JvSoXBxeB8ho7nLhd/+akdGoAAH54G8MJcMAJNTkBEXwEB/T61rq6u/D1gMzol67xhCdQFoIg0jI8iNV9E5AFRSpFaWcM4a440JwFHOcGl4GWPvQwrH/No7I2AAcYAIcwgQBgJBNPmnNz89JqP2PycmM3KCMw2ARV/Gv3r7Ow0ATjb8BtkvLr4axB3zA0jMHsEAofiUi+SIs575u9jYNVqHOWSr0cMrv8iSMpUvz9QK8K2KRCYrqYmAKeLpPWzoAnojd97n0cARcT+rdYCfTaIyAKduU17wRMIJKBfC1PN4M4/H0se/zj0FztQpigMXP8NUYUi0IOhQNjWGARMADbG42BezAMCKgL1X2tpOg+mY1OYIgF9How17W7s+Yl5vT4+O3WtE/sce66txp5rfmyZ5s2MwBkJqNA7mWlDzwtpCiQFXPSMKxCftR5HuQxc5t9FmQQuAgeujnAhmNVC3cDzYWMy9Z39ollt6rOfUA9uQrWtshEwAmckIMJXuzPWsgrzmYCKK7WxczzxfOy12cjP9fizMUcbY44JRHzta28Huheh7dKHY9VjHoMDUYxjdCtl6I/xP4pAfTdg3Ry1WjTG2J51J7uroGlmm9rsJ05NWU28lbWYUwI2uBEwAo1HwARW4z0m5tEsElD1on/8UlWEiKKuEGPNEx4HrF+DIURA6iD2KeBZfEDOPJQ7cxWrYQSMgBEwAuMlIKJ3wvHWtnpGYEIEGreyLrsiPyDTX4HEIbn0Qqx+wmMwKDEyrgNLRsnBKvbHEhpi46PREH6YE0bACBgBI2AEjEBTE6C6o/969I7Lu60FXPD0p6Jl7QYMugIyieBDwNgPzLG67XNEwATgHIG3YY3ApAhYIyNgBIxAoxMIgkyXfdu7gE2bsPqyy9Df3YUhLg3r50Tq7qsAUaufWzq7BIz97PK20YyAETACRsAIzF8CDP9FnF3+Xz8Cc0kRKx77KAytXoHe/JPAgIjkUUDkS8ZsMCatn8G2BxCY7gITgNNN1PozAkbACBgBI7CACTiquJgmnhIjaUXhwReh57EPw2BbAd4J4jihAORScNAvhh428WDgMLcFjG5Wp85HZ1bHs8GMgBEwAkZgUgSskRFoYAL6wY8T3VNFlxSAnkW48OlPR3HVKlQix+Vhh+DZQK+DSlHbDSf1Uy0ym1kCJgBnlq/1bgSMgBEwAkZggRBQSUHjEi+o78Asohho7UDbJQ/G0osuQn8UoZQGRIjBYCC51JWfg1AQOpYIzfaZJ6CsZ34UG2FaCFgnRsAIGAEjYASagoCqOFUYaoz6odiCdU/8XZRXrkSZYT4uBiMKvib6QgRH8SeqBdWaYoLN76Rr/inYDIyAETACRsAIzGsCzTE5FX1qJ/PWxWh75KPQ+ZhHot9lEF8aEYARxV/kHSS4k7W0shkiYLRnCKx1awSMgBEwAkbACNQIhEiQtbdj0+/9HmTlUgxIhiqXigNNI38qRqRW1Y6zRECZz9JQNowRMAKTJmANjYARMALNQEBVnNoJvgbnUG1pQ9dDHoL2iy/GwSTBIMVfgMoQbaBrv2onNLTTGSOg5Gesc+vYCBgBI2AEjIARMAKgtkviBNLVg41P/j30Ll6K3iDI9AKPyM3DtgcSmKkSE4AzRdb6NQJGwAgYASNgBHICKjYiij2JC+h+6CMgFz4Yx6ICqp4SUFIEGnQtGFSKeQs7zDQBl7NW3mozPZr1bwSMQNMSqP8DdxFp2jk0p+PmtRFoIgKqJU5mnIK+huglLF6Msx93GaSzHWlQAajmKUdqEcC8XgjQlM1snyECKspnqGvr1ggYgflIQEQgIvNxatM6JxHJOYmMptM6gHVmBJqIgAq/1DHmxN+H0NONTb97OdpWLgVilPBqAwAAEABJREFUQJxQ7FEAmujDbG5uNgezsSZHwFoZgUYgEMcxoiiC9x6OL+SN4JP5YASMQHMQCMNuZprGEXDWKqx59MNxrL0FA8Ej5euKRfwUzuyZCcDZY20jGYGmJyAi+Rw6OjpMBOYk7GAEZpTAvOlcxUbduNYLJBHO+p3LMXjWahzylIde4FB7fYFts0LAzcooNogRMAJNT6BarebRP52ICUClYGYEjMBECOhnPHKJx0PgagI2bULXwx6OUnsnqi5CEJUkvDiRTq3upAko7Uk3toZGwAjMMIEG616XfxvMJXPHCBiBJiHgEBjjC/BUgiFKEJatwrlPuwLZsmUYoiD0+l5A03+z9miaAJw11DaQETACRsAIGIGFTCBQAob8G/9SEfhCOzoueRgWX3gJeikKh3z+DkECCsPGZAHvMz11E4AzTdj6NwJGwAgYASNgBHICKgEzeKQQVANjgq0duODyxyNd1IVBRv9U+oEysWZ5EzvMEAETgDMEdia7LZVKOHLkCA4ePIh9+/aN2N69e1E3Lde8plrv8OHDeZu+vj4MDg6iXC4jyzLop67qVvd57PnYfP26pUbACMwGARvDCMw/AkJxp8Ij4tQKLsAlCVovvhjpxo0oFWJI8IgZHRRep0ZkbZWCgalKw7rpRbOpEtDHYap9WPtZIFAXYpreeuut+MAHPoB3vvOd+Od//mf8wz/8Q27/+I//iLrVy/7pn/4J//7v/473ve99+OAHP4hPfvKT+OIXv4jrr78eP/vpz3D7bbfjN7/5De677z5s3749F5NHjxyFikx7v9csPLA2hBEwAkZgARFQ0ZFwvgklnej3/olHOPdc9Fz+uxhsa4MPGRLn4CLWpBAEkxGjKtSimglEjjd2a/sECCjaCVS3qrNJ4FRjff/738ff/u3f5uLvP/7jP/De9773AXbVVVflok+v/5//83/wv/7X/8Lb3/52vOUtb8HLX/5yPOtZz8LlT7gcj3r0o/CUpzwFL33pS/Enf/In0LrXfPgafPvb38Ztt92G3bt3Qz/9eSpfrNwIGAEjYASMwEQIqPDg4i9E3w0YUoQ4xqbLHo+W1WtxzAdUtDNxEAkARSK1IlMtNJtOAm46O7O+ZodAwpC5msjxf/2IjJ6rJ0F/cTRDExEe+Ts0XCYiI1/qq0vFN998M7785S/nQvJtb3sbnv3sZ+PJT34y/vqv/xo33ngjdOkYp9h0HLVTXLZiI2AEjIARmBiBeVxbZQeFnao63ocAgTDi133OOVh84UXoK7biGC/rJ4IFgApFbcGYIGvWcmAOtk2ZgNKccifWwcwTEBGISD5QFEW5eFPRpSYiI9fyCjyICBx/qcBNZPS6lqmxGLrEq+01L1KrUz/Xst7eXnz84x/Hm970JnzmM5/B/v37+ccYfzP1opkRMAJGwAgYgSkR4H3HxQiM+kEirL70YUhXrkK/xMi8Y896v1ETRi94Hpiy1PbpIUCi09OR9TL7BESO/2UQkVwIisiIMyr2RGrnIrV05CIzKvhEauUqCFk00odeU9P3COoS8r+949+wY8cOpGmq1aDX1PITO0wvAevNCBgBIzBvCaj0UNN7T4C4CGhpxaJHPAaVs9bhWJSg7D08V6yEkUIXHNQAtgnzFsqsT4w0Z31MG7BJCIhILgbVXY3+XfW+q6DLw3feeScqlYoWj5iIjOQtYwSMgBEwAkZgvASEq1Vq6OnGmoc9All7B6KkgMgJBB76YRFhZ26BiD9OdVZ2Nyuj2CBNTUBEf/WQf33Mf/3Xf+FP//RPcdNNNz1ABDb1JM15I2AEjIARmDsCLkJo78Smyy5HsmgxBkplpMEz/qeqL+OKk6dvmmdi+7QQMAE4LRgXTie65KufQv6bv/kb3H777fl3CYrUBOLCoWAzNQIzScD6NgLzmIBqOLUTp6i3Ed5LihdcgEXnn49ywmVglmWRIONScJZVKQL1P4UEpqN2Yjd2Pn4CJgDHz2pe1RQRiIzfnIboWb8OQUWgvi9Ql4Pr7x2sX7PUCBgBI2AEjMADCajkUHvgFYCLvVEMFIs451GPwlBXB/okoMx134pkSCkAM8+IIMUgbJsWAqd6JKalc+tkcgQatZWIYKwQ/O53v4u/+7u/yz8YopFB2GYEjIARMAJGYJIE9IO/gaKvgxHAcNYalKIISD0irv46LhFjeEF4kt1bsxMImAA8AYidnpmAiORCENy+9a1v5V8effToUZ7ZbgSMgBEwAlMgsHCbUvhxoQkSO4SNG7Hk4Y9C3NKOqFJFEoAkSnjfiRgnlIXLaJpn7qa5P+tuARHQqJ/+y7ivf/3r0P88MjQ0NGPvzdCxFhBam6oRMAJGYH4ToKhjQE+DeiOmAhBJjJAkOO9xl6OweDmXfhWDgxeH4GKAAQjYNi0ETABOC8aF2YlI7S+xXbt24bOf/Syuu+66/N/GqVhTmyoVkVr/U+2nqdqbs0bACBiBeU9ApccDTaA/gOvuQst550OWr8KQK2AgzZAdpxbnPaBZmaA+ArMykA0yPwmICBz/bLvjjjtw7bXXYvPmzdBNyzSdiokIIn0PCAARgW1GwAgYASMwjwkESpLA13omWLwYKy55KI61dKKcFCBJBIjPZSDm6Tbb01LMsz2mjTcPCWjE7yc/+Qmuvvpq6LKwnk91mvofR3RZWYQvCFPtzNobASNgBIxAcxDQfw3nBGse8ziUV6zBEZ8iRZXLwLpu3BxTaAYvTQA2w6PUJD729fXh29/+Nr72ta9hOr4aRv/bSH9/P1RMqjUJBnPTCEySgDUzAkZAJV7QSF+cAZvWovWS8+G6uhAqGVzqof8VxChNDwETgNPDccH3IiL5Mq0uBX/qU5/Cnj17RoTbZMWbikiNAi54uAbACBgBI7AACOjqb5CAzKUISRmh22HJpechjSPEVY/YLwAIszhFE4CzCPtMQzX7dRHJp3DLLbfgc5/7HOribbICMO9s+CBS63v41BIjYASMgBGYZwTqAtAjg+dP2hJjwyMejmTxEmRxEUFqkmU67inzDN2kplOjOamm1sgIjBLQX0g1LdFPBev3A9Y/ECIieTRQr5kZASNgBIzAAwhYwXEE9A/+GHHcgpZzL0TnBRfiENXKAAJlYa1i/X5TO7PjZAgQ6WSaWRsjcHICIpK//+/mm2/Gpz/1aVTKFfjMI3h9Z8fJ21ipETACRsAIGAHk/+bNQ+UfeAyhgCBFbHjko+DXrMIAl4I9alum9xXWVyFYt9oVO46XgAnA8ZKyeuMioL+IWvHQoUO4+Zc3Y/uO7RAnuWm52SkIWLERMAJGYIETcAiUfYDjjyBG6lnS2oGuiy9C36IeHM5SpBR9IkKtyMAC8wsc2ZSmbwJwSviscZ2AiEBE6qd5qkvB+qEQkePL84t2MAJGwAgYASNwAgEX6gWCJC4i/07ZDRvRet65SFuKyCj6RITlEQDeW7R+bjzwGppwmyuXTQDOFfl5Oq4IfyE5N40E7tu3D/fccw/PAJFaOWwzAkbACBgBI3AyAtRwWizQH8qTwEhfypJFi7Hm0ocCHe2oZhn0dpIkEZw4IP/yaIx+PcxwH7DtjARI74x1rIIRmBABEf7y0lQA3nXXXfm/h5tQB1bZCCwoAjZZI2AEagRUkjg4ijoeee/gMm+Vim6whI0XX4KkpxsVyQAHRJGjEBQ2E9anARSBqG1swtVkikOeWv6UHBzx2G4EZozA4cOHsWPHjhnrvxE7zvgXqkZAG9E388kIGAEj0LAEVM+pulOjCCwUYriEMqWjA3Lu+Vh6/nmIOltR9mWUSoOofRCEs+HSr/gAbS4BtRSwFDgtA5KFbXNMYL4OryJIPwyiXwej+fk6T52XiMA5hziOsXTpUthmBIyAETACkyWg0kTlHNtHNM26CMs3nYPBQoQqLyeFBI6vu8glDvJNxV+escO4CBDjuOpZJSMwIQIqhqIoQm9v74KIANYFrs65s7MTIvqKNSFkVtkIGIGFR8BmPF4CTrDy4gfBLVuFIUb5SuUyfPBA/lLruOJrcgYT3IzYBIFZ9fERUEGk/8rt4MGD0Ajg+Fo1dy2dr1r9P6A092zMeyNgBIxAAxEQypUNZyNetxFD4NJwFENYRi0IPywCgTwD28ZHgETHV9FqGYGJEhARHDlyBPdvvh/6ZdATbd+M9VX4ahRw3L5bRSNgBIyAETg5AdVzdXNcC16yHCsf8nCgowflSgbPnyA88l6TUgxmNNOAJ0d5slITgCejYmVTJqBCqB4NGxgcQKlcmnKf1oERMAJGwAgsUAJCARgVsfT8ixH3LEZreweiiGUUiJ6qL6j4IxqNCDJpin2unTQBONePwDwfX4Xg4OAgdCl4nk/VpmcEjIARMAIzRUDVSksLWi+8GK3LV2NoqIIs0y8JpOTLRWDt205mavj52K8inY/zsjnNMQERyf860w+DDA0NmQCEbUbgRAJ2bgSMwLgJUOShwIhfTw96Np2Palc3Kk4QuAwch4DYS/59gEI9CNvGRcAE4LgwWaWJEhDR31ZAl4ErlUr+aeCJ9mH1jYARMAJGwAgcR6C1BYsueSiOLVqBYxJDV5kKGdCaCRIPLgbDtnESMAE4TlAzUW0+96m/lGoiAl0C1i+Ens/ztbkZASNgBIzADBLQyB4jfagGdGw6B/3d3ejnedAvgOY1YSRwBkefl12bAJyXD+vcT0pEICL5X2dZlqFcLs+9U+aBETACRqAxCJgXkyHACB/AcN/6NWg9ewNCUkCWBWTiUYk8Mhe4JDyZjhdmGxOAC/Nxn/FZa/RPB9H3AJZKJVgEUGmYGQEjYASMwKQJ6Bv8YramrX/QhSguXqwBQZRDiqrzFIAeQXjd9nERMAE4LkxWaTIE9P1/aiICFYKwbZSA5YyAETACRmACBHSdl9E/RvrQmmDVRRegUixiiIKvSkHoC7yeKxqmE+h1IVfNcS1kADZ3I2AEjIARMAJGoMEJMPoXGOULjiIwjlBYsRLtq1YhtLYiSwSl6hDSrIpm2BrFRxOAjfJImB9GwAgYASNgBIzAKQmMxPYihv2WLcWaiy9mFDDGsXIJWf5/gUdqnLIPuzBKwATgKAvLGQEjYARmgYANYQSMwGQIqLzzcAg0JAmWbDoX1a5FqCQFFFqKcC6aTLcLto0JwAX70M/sxEWEv4yjTy8R/sUG24yAETACRsAITIZATfipAPS8nYQ4RmH1BsiqjSglrUjDZPpc2G1G79ALm8Oszn4hDKYf/lATEdgXQS+ER9zmaASMgBGYaQIqWdSoAJ2DrF6NdPkKVCkGI4ngeL+ZaQ/mU/9uPk3G5tJYBPSrYNSq1Wr+ZdCN5Z15YwSMgBGYdQI24BQIOAh0kdcByLXe0m4svfAcJO0dcFUuDHuWw7bxElCO461r9YzAuAmICH9BJa8vIsctB8M2I2AEjIARMAITJOCCg5qA0oU7CoJVF56NuKM1X2kSb+vAmMCmCCdQ3aoagYkT0KVg/W8gE285DwRwubkAABAASURBVFvYlIyAETACRmByBFTfUQRCU40vtBaw4vxN6Fy9HIgj+PzC5LpeiK3cQpy0zXl2CegS8LFjx2Z3UBvNCBgBI2AE5g8BFX1jZsPVXlRCiqyzDcWeLvjYIaMoPKEaGmlrNF9MADbaIzLP/BERqADs7++fZzOz6RgBI2AEjMBcEoi5FOxaWrB47RqkrTHKIZtLd5pubBOATfeQNY/DIjLirMhofqTQMkZgQRGwyRoBIzAlAhreo2n0T/sREUgQdJy1Hn1tXTgmDsHVZI2+9Ug/hKj1zE5OoEbq5Nes1AhMmoAIfzFpk+7AGhoBI2AEjIARUAIUfZrUrS5cAvjT2oauBz0S2caLMVDogHcRIlq9rqWnJuBOfcmuTDeBhdafiORTds5BLT+xgxEwAkbACBiByRDQW4pa4D2FkT/qP6DKZd8ly1FdugKDUYKMYtFFDlEUTWaEBdXGBOCCerhnZ7Iadtfwu37yV0QwMDCA/fv3z87gNsqMERCR/Kt9RGTGxrCOjcA8JWDTmikC+nLU1YllG9Yhbm1BmqVQYVOIYkROczqwLhqrUR3qqVlOoE4nP7GDEZgOAiKSCwXtS8WgiFgEEPNn08dUbf7MyGZiBIxA0xFgBNAhgsQxkFVw1sZ1aO3qQOY9AnWeRgBFpOmmNZsOmwCcTdoLdCwVCxoRXKDTr017nh3Xrl2LWF9459m8bDpGwAg0IAHVcWNt2MVaTI9qrxhj+YY1SBgBVAGo95tSqQRdhRquaslJCJgAPAkUK5o+Air+pq8366lRCIjoq3GjeGN+GAEjsBAJUPrVpp1EwOIetK9Yioh/mKZpChWBev9Rq1Wau2OjjmwCsFEfGfPLCBgBI2AEjIAROC2BFAKvf5Au6sbiVasQJzEjfymXgVUe8g9V7pqr22k7W2AXTQAusAfcpmsEpoOACF9Vp6OjBdGHTdIIGIHpJ6CvQSphmArTuIBkyVJUiq0oBUGmbwTMPyZM6SdcLFYD07xs+r1pxh5JrRndNp+bgYCIQERyV8vlMnp7e/O8HZqTgC6lqDWn9+a1ETAC84KA3lLUIPmnfWOmec61onvDBaguXY2svROOkcBAsedZV2WfptSFLIFtwwRMAA6DmMnE+q4RMPFQ4zAfjiJ8VZ0PE7E5GAEj0JwE+BLEPZd/EmJAYiRr1qK/oxuDqvT0NUoN3LQiE9uPJ2AC8HgedmYEjIARMAJGYLoIWD/TTYArusd3OazumMjKZUhWLUWVyibNsjzap1pQI4HC5V/Jl4WPb72Qz4hpIU/f5m4EjMBkCDhnLx2T4WZtjIARmCECFIBoS9B11gqgEKOSVhGCLv6CUULasHDUarAtJ+Dyox2MwCwQCPzrq26zMFxjDDGPvRCxl9J5/PDa1IxAcxHQl6NChJ61K1F2AdWKCkBOgcIvog6MNeWp7aMETACOsrCcETACRsAIGAEj0IwEVADGQOeqZWhd1AUX1eQNdd+czabRB64RanQvzT8jYASMgBEwAkbACBxHgKpP3+SnZcwiFnRuWIOOFcsoAGMEXfwdXqkQXQ4OsG0MAROAY2BY1ggYASMwfQSsJyNgBGaWgKq+YRPKGRdBVqyEW7wIWZIgZVkGVxOCM+tIU/ZOYk3ptzndZAT03/Lov+dRt/V9gPW8npsZASNgBIyAEZgaAQrBuBMo9KB95TpUWltRZgQwqDEK6CkGp9b//GttAnAGH1PrepTA4OAgDhw4MFKgInDkxDJGwAgYASNgBKZCIFAA5hahpWcxKi0tqFD4qQDUbgMP+mXQTGwfJmACcBiEJTNLwDmHKIpGBonjeCRvGSNgBIzAPCNg05l1ApR4WZWjenQuXwLf1oqq8JSmutBTDILRQNg2QsAE4AgKy8wkAY346TKwjiEiEBHNmhkBI2AEjIARmDoB3lK8TxGQobioG9WWApeAM/abgZeY1o7M2D5MwATgMAhLZpaACkA1HUVkfL+IJ0YNtW3TmDlqBIyAETACs0pAkgSgqnGrV6Jw1iq4QgIXKABDYCr0hRd5tL1GwGjUONhxlgiI6C/h+AbLsgyVSmV8la2WETACRsAILGgCnkvAIY4g3Z25+Zg4fAbnmY7s478HjTSZYKZZqpsAbJZHagH6qZ8U1g+PLMCp25SNgBEwAkZgogTEQSIKvLY2tK9YjqStCMmjf2DqwPVh2DZKgERGTyxnBBqJgArAcrncSC6ZL0ZgHASsihEwAnNBwEVFIKMARITOpSsRtbTDh7Ge6LWx5ws7bwJwYT/+DT17EftlbegHyJwzAkbACDQMAUHIMsBRBBa70LN8HaLWrvyrYPSjIeqmEz2a1QmYAKyTmMbUupo+AiL2Gzt9NK0nI2AEjMB8JSAQ/QQIl4ERJ+hesYpLwJ3wLPO8ol8FA6awbYSAG8lZxgg0EAH9xLBa3aWx+XqZpUbACBiBBiNg7swVgQAIxZ/KQDgHt3I5pKMdrqb84CUg0GDbCAETgCMoLGMEjIARMAJGwAg0LQFdMVLBJ5xBexEhiZFBKP4wYrxi+zABE4DDICwxAtNCgJ3Uv/CaWduNgBEwAkZglgmE2CEw+tezZhVcK4WgEzBACFtJOv6BMAF4PA87MwJTIqD/7s7+zd2UEFpjI2AEjMDkCWj0TyhtIofWJT3wLTFSls2G+Ju803PTkpTmZmAb1QjMRwIqADs6Oubj1GxORsAIGIHGJkChBwlc9AVN0LV0CbLWBKWsCob/4AJsG0PABOAYGJY1AlMloH9ldnZ2TrUba9+UBMxpI2AE5oyAij9d6NVUDQ4tPUtQLbaiHLgk7OmZCUBCGN1NAI6ysJwRmDIBFYAiMuV+rAMjYASMgBGYAgGJIYtXIe1ejaEQI44LcC6aQofzr6kJwGl8TK0rI2AEjIARMAJGoAEICOVN1xKUCu1AoQ0ZI4D2Ab3jHxcSOr7AzoyAETACRmBqBEQsCjw1gk3X2hxuOAL8HezsgtO35MQRqtUqvM8azsu5dMgE4FzSt7GNgBEwAkbACBiB6Segf4S1JCj2dCEFUE1T6Ft01HhqOwmYACQE243AlAlYBwueQF9fH4aGhhY8BwNgBOaOgH7KI0DjfF7VTezQuWwJ4pYiWlpakLgYjAvOnXsNNrIiajCXzB0jYASMQPMR0PcXaXRBxG4xzffomcfzg0CA50RUBuZKLwKKXe0QLgGL11I1VpjmvVm7MwHYrI/cAvFbb6g6VRG7qSoHs+YgICIQkeZw1rw0AvOEgBenXwSTG/TXLxK0L+6GFCJkIeMS8DyZ6DRNwwTgNIG0bqaXgIj+9k5vn9abEZgZAtarETACjUIg5Mpv2Bvn0NbVDecSSBbgQkBNHQ5fX+CJCcAF/gSw6RsBI2AEjIARmA8EKO/yaYyED8Sha/Fi9PQsQoEi0Kk4HLmYV13QB7egZz9Nk7dujIARMAJGwAgYgcYgIBR6oq44QdTegbjYwuVfocG2MQRMAI6BYdnGI1B/D2DjeWYeGQEjYARgCBqIgFD4ITfUtigGujvhWwqowiOz9d8al+GjCcBhEJY0NgERaWwHzTsjYASMgBGYcwLH3SkiSpz2NmSFBGXKv1SCScAxjxDpjDmzrBEwAhMjYLWNgBEwAkagIQio+KubOpRlKXwSo33pIoBRQIsAKpVRMwE4ysJyRsAIGAEjYASMQJMSYIAv99zzmJswEzvEne3IEoeU8b/6B0UwDVuzd2ECsNkfQfPfCBgBI2AEjIAROI6ACr0QRUAUo9jRjpBE8Po1MMfVWtgnJgAX9uNvszcCRmDSBKyhETACjUZA6JAaEzgRiIsQt7UjdTEjgPY1gMqlbiYA6yQsNQJGwAgYASNgBJqTQB7yA4Rrv455FTcRHBVfhKS1G2nUikpwXASGbcMESGc4Z8mECVgDI2AEjIARMAJGoEEIUPipwhO6o4YgEFrS0gGftDICqAJQeNV2JWACUCmYGQEjYASMgBEYPwGr2eAEcpkXAgIFYKGzE66tDd6pAGxwx2fRPROAswjbhjICZyKgX3ytdqZ6dt0IGAEjYAROQiBXfrXy4LkeLAGuvQ2htYAQjblYq7KgjyYAF/TDb5OfNIFTNFTxVqlUTnH19MWRfmLt9FXsqhEwAkbACJyKwAn6LgsaAfS17wCkAEypeDy0TNeKT9XJwiknjoUzWZupEZgNAo7LDJMZR+SEV6/JdGJtjIARMAILkYC+fNZteP6112IWFuL8v4FkfG2eDuk33H3TJyYAm/4hXBgT0MhaM8xUX3AKhUIzuGo+GgEjYATmHwHqvfq/A9bX4/zv6rYWZC0JMqcX59+UJzsjE4CTJWftjMAJBEQEIoI4jtEsgvWEKdjpuAicuZI+/mpnrmk1jIARmCkCIvqaTJnTUkRWZBQwEgSZqdGar1+SaT6nzePmIyAiuThqPs8n5vGxY8fw/ve/H29/+9vxZ3/2Z2e0P//zP8df/uVf4n/+z/+J66+/fmKDzWHtd77znXjb296Gv/iLv4DOQe3E+WqZmtZR+6v/8Vf4q7/6K3z/+9/H0NDQHHo/vqH1PZkivGGEMPLcVVE31k7sSa957+0PgBPB2LkRmAMCaerh+TuMYgGhtYgQRwin8UOvTdVO033DXTIBOImHxJpMnED9xjjxls3Volwu5wLnmmuuwUc/+tFT2kc+8hFce+21uV199dV5evvtt+eTFZE8bbSDyKhf1113Xe7zhz/84Tytz2VsWr+mad10rlu3bkWWZfn09HmRZxrgICK50BOppS0tLROK5ra2tiJJknwmuvSUZ+xgBIzAHBIQwEUAhV/EZWAk8Zl9EVaZrLFpM+2umZw1X5uXgIjkN9fJzqCRhMLp5qB+DgwM4NChQzhy5AiOHj16Uuvt7UVfXx80Pco6WrdUKuWMROR0Q8zZNRHJ/VMH+vv783mp3+q/ms5HTaOgmurc9Hrd6nU0QqZ9NLrdc889uOWWW/DrX/8at956a57eddddqNuePXtyBjovtX379o1ENptljo3+GDSgf+ZSExGIqHCEEXyIQ2tbR+0Puibyf6ZdJZ6ZHsL6NwLIhYNGR1QgpWkKNczDzemnzPQFZxxzi6IIWl+ritTElYjoacOaiOSPZd1BkdoSqT6uKnrGmpaNrad5EdFkxESOPx+50ACZn//85/jrv/5rvPrVr8ZrX/vaPH3lK18JtVe84hV43vOehyuuuGLEXvCCF+CGG26APq4iNS4NMA1zwQgsWAIiglwAQtDS0poLQBHJeYx9fcoLFuDBLcA525TngEALl9N6enrykVX0qOUnZziI1H5Zz1Bt9i6fYSR9URGp+SxSS0/VpC6WTnW9UctFBCI1Ux9FanmRWnqqMi3XOWvaDKZRvbvvvhu33XYbdHn+NqYaCazbL37xC/z0pz8dsZtuuimP/Ooc9XnQDHM0H43AgiBQrSB2grRSBTJPUQi4+pv9FgSAk0/SBODJuVjpNBNQwaefjhWRPOql55hHm4jkokg6jOYyAAAQAElEQVSnJDKa1/NTWV0kiNTqi8ipqjZcuYjk8xWZWFqfiIjUsw2bnvj4jHVUpOa/iDyAw9h6ljcCRmAOCYiOrQeHOEoAuNrvK3Mn7qoHTyw78Xy+nbv5NiGbT+MSUNGnN1W1xvXSPDMCRsAIGIF5QUBVHSN/SAootrZzCThRCZiLwPr8tIpafi75ccEcTAAumId6bidaKBTQ3t4+YSfqYlFkgf1mTphU8zQQkfwFWESax+ncUzsYASPQHARU0gV4Ohv0dSZJEBdbuPoU4WRv0Q58KfI0bcUmC2Y3AbhgHuq5m6iIQD8h+Y1vfAM/+MEP8vdM/epXv8o/VXnvvfdCP025f/9+HD58GPp/dPU9VPo1ISLCX1h7isI2I2AEjIARmDgBCQhZFaFaoRhkHmoqC+td1SRffhwWgHo1P69Xmcep3V0n8OBa1ckTuPPOO/MvDX7rW9+KN73pTfknKl/1qlfhJS95Sf5pymc/+9l45jOfiac+9al40pOehCc/+cl44xvfiF/+8pd5tAjc6tFAZm03AjNOQETy557IaDp2UJHRcpGT58fWt7wRMAKzS6Am5HjkMrCLE0AiUAnmHwJhKTTyp4b6JsyoMVkIuwnAhfAoN8Ac9bvxfvvb3+I3v/kN7rjjjvx71fRTlfo9azfeeCPUfvazn+Vfo/HDH/4QavqpSv0Oufp7BxtgGuaCETACC5OAzbrpCHgu91LmCWVOUkCxtRWRowDUIhV5apwTT2tCcDgPLWB+IewksxCmaXOcKwIikkdRdHwVcmqar5ueiwii4e/E01Sk1kbzGN5EamXDp5YYASNgBIyAERgloMKtbvXSkAFUOcLoX6LvAeR9RnhNjcnx+3ChJmrHX5yfZ0QzPydms2osAiKjv1IiMiIK68u6J6bq/dgyEdGiuTMb2QgYASNgBJqMABWh3jtCgDiH/C7CfL4M7EMtQshzvdcEnrNgTucXOPpUjV2Me3fjrmkVjcA0ERARiNSs3qX+AtbzIsdfq5dbagSMgBEwAkZgYgQENWGn0oot8yQ/sDzfWXj6fVav0l1M1iboqAnACQKz6kbACBgBI2AEjEAzERgWfM3k8iz4agJwFiDbEEbACDQzAfPdCBiBZiQgDKVJMzo+Sz6bAJwl0DaMETACRsAIGAEjMAsEgkb8ApyMyr+WYgviKD5ucBEB99wgvETTlp7ZiZq2Y7P8Q8San4xpe+j30kzWOIkwATMBmBM//cGuGgEjYASMgBEwAs1GgIpOXQ5AHEcQN3yuZSOmZQIRYQmNOyZhHCLXbpNpO9JmJDMJBybR1nHGthsBI2AEjIARMAIPJGAlTUxANZ1oNFBtpuehmm2mx5jm/k0ATjNQ684IGAEjYASMgBGYIwIaitOhNa0bmOGuxWajBEwAjrKwnBF4IAErMQJGwAgYgeYiMCL2NCw3ctLwc1BPJ/rew7H1tf1EJmkCcCK0rK4RMAJGwAgYASOwIAjM+iRVr07BTADO+iNmAxoBI2AEjIARMAJG4AwEVKHlpgeN3Wl6hjYzeNkigDMI17o2AkagmQmY70bACDQlAY2i0fEA/dGMCi015ud4F7rhQoCmdA8IlGG50ekwu85x5Nkd0EYzAkbACBgBI2AEjMCMEqCe8qqwVFRRcJXLZWRZNqNDnrZz+iE0R58i+hMzABj5COITisBYS2l0+rSdTO9FE4Cn4WmXjIARMAJGwAgYgeYjQK0FFYB5DJCCK0tTBE/VNYdTUXmnX0sjudTzEP4AKsOEXqnHTGZx15FncTgbyggYASNgBIxAwxMwB5ucgMopFX/5P9XQk7mcD8fX6J8aKPjULy8eXlJAqrQypWCZV1KoQKQ+xGxsJgBng7KNYQSMgBEwAkbACMwqAaGkQr5RgeXp3B0kH1pjf6DwU/PIKAIzp5FAjwie3gYKQeSGWdhMAM4CZBuiCQmYy0bACBgBI9BcBALdVWOiu9N/BaKZOEYUxRCZO8mjkciqT5FyGVpE4FlQ5tJ0if76ECH2MWKmTn10ol4Pm+bHZ1pruNG4krmjMS73rJIRMAJGwAgYASNgBCZOQFD7gXPIKLxC8OPqZNorCfJVXWo9cI2XJ4IqXZGeRWg791yUu5eizxeRCo2VQuCBvrMyRGTcxoqYyGYCcCK0rK4RMAJGwAgYASPQFASCyi6NplFPDQ0NIU3TufNbgCgWxLHKLsEQBWC0YQOW/cFz0X7llTiyai12pgH9lcqwn4F6TmbUX/VkRgewzo2AETACzUXAvDUCRmA+EPDDET/9YEUpF4Bz+zUwkTjEUQRABaCgsmQx4oc8CEuf+UxseO7z0XnOuaj4MCwAWWtm9R+cR+0nV8qwrVEJaEhY7WT+abnaya5ZmREwAkbgZAREZvjucrJBrcwIzBCBwKdzpsawVuCJeEeBwxMKKsBDshTUXwiFGCmXhIOLAKasgdwCT2n6Sd1RC1yxZVsKSRmH6TinNlVZDlkqyKr6bYBFuI7FcIuXonD+Jix/wbOw4b+9Be4pV2JH+2IcYbSy6ssIUQlIPLIQoOvGxdTz1NNnj4jL2glNQoaqZFxCzjjTFAjjM0chihGDbUrAzAgYASMw3wiICERGTecnIprA/oDMMdhBnw5NatR88I7aR/2HULg5uBBBPB9WiqSQVrkgHCioHDyf94HiT4T1aI711YRVj7fAK5iQ4VQbOw685n3tAyBRXETS2UMR2Al0tAJrV6Ltssdi3ateixXPeg6Gli/DIUkxgCoqQb8qJjB6KBR+7MUzcOczgCZZxt9fjwwso4GzHK852GYEjIARMAJGwAgoAbP5RoBiCdUqyqUSMgomUM6JUI1hljfqNqE5Ck9KN0RtFICLuoDWFsAJ1KSzHYsfejHOe83Lse71r0Hl/AuxuxIwSP/FVZHRSpKhTLmXcl4+t0ABGKB9T3RGbqINrL4RMAJGwAgYASNgBBqdgFDhiEbEGCWrlsvwFICBS7lQAcgl1UCbzTk4juuiCCn9AgVg3NMJaSnSHQEPFIMx0ElheM56LL/iGTjvJS/Dskdfhv72VhwJQxgIFZRU/OmcAvJ4HwOK0NOI52oTEYIOthkBIzBKwHJGwAgYASMwPwhQV+XCimk1rSAwYkadNDo3CkAVgXUbvTAzORWAWZZiyFfhuttQ6GqHRv7Up6BqzAkQCZAkiJavxvInPxXn/uEbsfhZz8CRpd04kJZRKVeRcL07oZDUtj4C2AIJw4pqJgBhmxEwAkbACBgBI7DgCeRhQIdKpVJbAqboqzNR4VXPazrTFnxAymjkEKN4rosCsKMN1HJQP9Q81Zt39MJFCEkRYdlKtD/iEVj//Ofj7Be8AMULzkN/QVDVOowm6tsbM6agOXagpmKQPYxr127GVdEqGQEjYASMgBEwAkagaQhQFEEFIB0eGhpAluqnYwMmIpLYdNp2fc+efiG1CrikuwPFzmEBKAIVgl489N/D6Rv6HAuCixFau9B2/kOw9oUvx3lveT2SJ16KXe0eR30Z+sGP+lxUOGY8CWf0lpWG65gAHAZhiREwAgudgM3fCBiB+URAg30BlETBozTIuFvKdVLKP5bMwTRD/h7EjFG+SuQgXd2IO7qG/dBYXlBPeR7ooacFaEGIElSSDoSV67Hod38XZ7/hlVh8xVNwZFEnDlHLVbgUnHLpOKWI9LSgxtZQC6xAC8zXLS/nObg5mu1GwAgYASNgBIyAEWhyAoH+e4CRtFw9Uf/kqfeIufxajGI4iqX8PX+Y7Y0CT6qooIxBRvbSRWsgncsgwcHRbRVjEV1SU7eFQjE3qlhHweYQAy2Lseghl2PTK9+A9a96FfxDHoztbNvL0F+QGAEROFOmjtN2cHnfjucRUtFrjnmMbKw1kl/wGQNgBIyAETACRsAINCsBqiF1naIJFIG5gNLzSoq4mqEoFEUUUyoAoXX02mwZBR2igKqkyFrbIItWUNB1QfS7CumT0JwaI3ZCA6ci9E3oZ0y/I5cArhNIlqJ1w0VY86xn47yXvwyLHv84HOnowNFUUGFfXhxb1UyGBaALwjJqQkYHwTEwvGmt4awlRsAIGAEjYAQWJAGb9DwgoDJHjVKHs6GCAk0F0VAJ6C9BUl+TPxRVrDDru+PSb2AEsrWnBy2LFgMxRZ3ICX4Mnw8nNYdZJTiAIjCTBGkowi0/C0ue/CSc/6Y3YPmznokjixfjcMjgRZe5PVOhsQ07iEOKoi8jCRWe6fXADtldfrSDETACRsAIGAEjYASalIDQ75rcobjRE56Dcie3wTIwOASXZXkJhreRasPnM52IcERaS3cnijTEEcBzHlSq0mrXa2UAeFo7CALznhacgxSLkJZ2oGcZOh56Kc5+0QtxzotfiPiCc3E4Bkqxo/hjZejmuRScUvxVGYDU+XstzM3lRzsYgYVOwOZvBIyAETACTUtA5U7NwrBu0jNOxwf4Y4NwFIFRCHCMCIqKqGHhxRqztuvXwFTTKgrtbSh2U8BRqKmzAQGeFmgjzqj7dWPUMNDfjOeZ5lU4OhWPlHCFNrSfex7WvuC52Pial6PwqEdgXyQYqlbYdYogVWjwsBIEVbIYppMPw9Z5agcjYASMgBEwAkbACDQngQDIsGHslnFB+NgQklKKhAqKOgoiVFJj6sxa1nt4irAio3/Frg6AQg1C/+gAXacIrOV5yp1RPx416qdG/Ya8DuvXz4WNhUIwtLbCbViLpU99Mja84qVY8qQnYoj993LpN00ihKQARC2AMDzINhjeTAAOg7DECBgBI2AEjIARmD8EGPBDoHIKQ1VEFIBR5gEKME8hph8EOS7iNgvT1nGjKEbHksUodncgaASQgkyFndqpXQis5UEph4QyUNOaPAxsQhNAHEso+noe+Qic8/pXYfnLX4jBTWfjQIhQDQmKUkCBPQirY3hzw6klRsAIGIEFSsCmbQSMwLwjQFGUpR667BpKQ4grFbj8XMsoBHXCFEO5EAzM6PkMm/oSRQlaFy1G1NWJEOkyrnBUoaxjcoq9XsMxRhjRNBWmGG5Vu86jozzs6ETrRRdi1Yufj3UveQmSix6CAyjiWEq5JwlYK4+UBuaoGYWJnGJYKzYCRsAIGAEjYASMQIMTUBkz1lTZqMIRir2hfrRUhlAIGcVPOGEiw40YKRzWU2OuD19jXxiX4dSbvhEvFJAkHYi7FyO0tSPQvwdGIdW/umF41MC0blomdLVmqG/qvwo8x6XeQhuSs9Zh+TOvwMY3vxktT38m9i1ehSNcBnaMAsZRAiSt4PDCjmtW72ehpTZfI2AEjIARMAJGYL4QEE5EEHGJVWWSHzyGYrXEJVAKQF4S4QG6CfWPyw084gGbsGQixuqn3AVZcIiLXUjaF4GZXMTxAN0cx9eRNF83PVern4N11FQKeuY11fO6CdgLl3qDFJFR4IUVq9D1hMdjw8tfjtXPewH8xk04SB8GvUOKmLVhmxEwAkbACBiBBUnAJj2PCATOxdM0ZVLbfYbK5lPNWgAAEABJREFU4ADEpxj+zEWtfJaPGqAboi+usx3Fzk6AIlQgTJELMYdaKkxPvuuVumkNlbaajjH2CVqAXosAR2stouPCs7H2+c/Cmpe8FP7Bj8BuFDAwWM7HHdPaskbACBgBI2AEjIARaD4C4WQuB4+hwUF4/Q5AiiMRgcionazJTJTpJ3f7QxW+swVxR+vIEPQEQnXoWEHTkQvHZYRnakxOtevlYeP0QOkHPQVVb2hL4NYvR89TnoT1r34DFj/5aRiiCFXRearurNwIzH8CNkMjYASMgBGYvwS8x5HDh1GuVE4+R1VLY+3ktaZcSn2HckJJtriDArDlgf2pelV74JUJl3CUXPwJj9qlpwj0xRhYvgiLnnAZzn7Da7DylS+1COCEyVoDI2AEjIARMAJGoCEJhFz06BLosHsUfoPH+pClGURkuLCWsIC7jNhw6YwkmQDVlhhuSSei9laonzzgOMtHZkWczvJK4zyEvF5wLv/KmVBkXHBRC4oXn4uVz3+eCcCcjh2MgBEwAkbACBiBeUBAxd+wUf9k/QPw1SocRZDQoCKwbrM4W40AZhSAWNoF6e6A6FfA6Piq9TRVo7+5INT8NJpjv2rCNJ9/MUayZiVsCXgaIVtXRsAINBMB89UIGIH5SkC1jvcZqoPHEKoVOAotJ4L8R9Nhm6355wKwWEBYtBjS0QFwWZbO1PSeDHtRT4dPpyPRLlXoOQ9IRippoBiOIS0FaDlsaw4C9S+sLJVKKJfLzeG0eWkEjIARMAJGYFYIqNypmegXJWclDPUdQOXYUbgsQ0T9MytunGQQyi649m64nqVAnMAFDxWAujSs4jBXYzXXMSOb9u3Ys5qGAimANcuShbk346wr+n6GwUFUGdIWEYiMWjPOx3w2AkbACBgBIzAdBHg3hJr2JYytuWwIpd79SAf6EFEAqu7Ra3Nh6ldnSyfaivoVMBF46wYEKlMRmI4IQMzAVu9fFXBMFUwQIpIPCduag4CI5MLPon/N8XiZl0bACDQsAXNsHhJQnaNWm1qAcAl46MgRSJoicnMb70oyj9ZDh5De/EtU7vwNoH6VyowE1rwFQj0zc6nCqRtHmVsidMD28REQ0UcN+dKvCsAwS/+7cHzeWS0jYASMgBEwAnNMgBqKwS2oQe+RGTB05Bh8NYVI7R6q5Xr/rNtseZxwybflyGH0fe+7uO9j1+LIj2+AO3QAUVqF81wOVn/p//H+aMGJdnyNqZyZAJwKvVlsq09WHU7Fn74HUPNaNta0zGycBKyaETACRsAIzB8CY3RSLvWoqVANGDrch6xcgafA8lxw1XsmmK+bntdtJmE4jtlOn+IDB3GUInD7x6/F3s//Jyq33wI5ehioVAEuUweKwdxY/+T+hDxWqNM9+fXxl5oAHD+rhqjp+eRQ0ydsQzhkThgBI2AEjIARaBQCVEYaARSKLZRSlI/2IVQZCmQEUIsCAvT+Wbe6EBxJZ2oeQeBo3VGM1ZUyoltvwq6PfRi/ff97cOj73wMOHgSqNREIRgvBe31N6XFCKgbrhqlsKo1HzQTgVFhaWyNgBIyAETACRqCxCFAz5eJpYAjVI/1wPiBO4tFl4DnxNkDoVExx105bEjK0HtiHwxR/v/3wNdjyuc9hcMsW6HcWZvQXFKzIRR+dDcPG5My7Vj5zLa1hAlApmBkBI7CACNhUjYARmLcE8gAXRRBFFgYGkB49iojRtCiOkIsqNMYWeYFGA1fSVX/nb3DfJz6BX330o9h38y8hff2QjPFKXqNm1H3ENCMUhiomax8c0Uo6J03VND8+MwE4Pk5WywgYASNgBIyAEWgCAkF0oZcCqu8IElohq0L4M/OuC4c4lTl4ccgkQioxU0YkEaPNxVgeJ+g8dBAHrrsOd7/3fdjzha+ies9WoL9CjSfgTGgUd9x1aVgobtkTx8pYzquMJmo5WM4GLB/fviAF4PjQWC0jYASMgBEwAkag2QioTlIhlB46gNaBPhQpjLRMbWbnIuz+FMYl3QDKNoq/VBKKwAQZBaAPgoQRvWXOYd3AIKKf/QL3X/tR/Obqa3HwZzcCxwZQE3cZVPipyFNJqMYLDAj63DQP9kMHxr2bABw3KqtoBIyAETACTU7A3J/XBAJnF2qxPoqhAUbVXLmCAiNvWkitxetzuKsIzM0h0Cc1oWMqxBIf0EWBuCZJ0LZvN/Z84wu495r3Mhr4WWSb70M0VAIyRgS1MvvQdsL6KirVwP5yY38Y56ZdjbOqVTMCRsAIGAEjYASMQIMS4NIvw2SUQBSBFFTHDh0FKiliRtdEpEGdrrkVmLgoQiGOsCjOsKraC9z6U2z98PsYEfwwem+5jUvCQwz0eQBaWzhPl1vgsrLPzfGK8Pr4dje+albLCMwTAjYNI2AEjIARmJ8EVBdREkGNOmngcC9cOUUUBFk1RaAoRENudFy/t8ZlgFQQ+TK6IoclThDt2Y0j130Nuz9wNY5+9ZvAfdsoBHVZOOUsA2OAnFvqUU4zeIACkH3xqLmasfAUuwnAU4CxYiNgBIyAETACRqCZCAyLH00GSyirAKxmiLIAn6YIQSVSo85H38tXgfcl1KKYDi44dLsEK/r6Ed/wI+z60DXY8qlPo/83dwAlikD98EeWQrJMmyBw2Run3B4YGTQBeEpYdsEIGAEjYASMgBFoDgKq+uipzwBGw3DwMPzRPkRpoDgKcA2+DKzyTBipVAOFHxDBeYcWTke/N7AbGbIdW7Dt69fhno9/Anu++S1Utm8BKgOsV2IkMEXg3CWP/pHDOHY3jjpWxQgYASMwDwjYFIyAEZi3BCSASg+gCEK1guqhg8j6+yA+pTiqCUA09PsABaCnoPDLLUSIvdAA6kJUnUd7AnQdO4re7/4A937gw7jvk5/E0bt+BWRDnFqVLTOIRgHZIE+IhJ2ecjcBeEo0dsEIGAEjYASMgBFoGgIq8HLlk+LQ/p2olHrhpEzzNED4g4bd6B2Fm+SG3NN8OgKkjF5mTlgWoNHAZeUqCvfejz2f+xLu+dCHcPj71yPadR+i0jGgGtiAopHiMWNflISMHQoUC3gJY7YFJQDHzNuyRsAIGAEjYASMwHwjoKomK+Pwvh1IK8eQxBmXf70qIs40QIRCaoyxsAF2oQ9qgB5rFkD9Bk/hl9Ff/QJpzgL6H0LavceqLGDl4V74G36MzR98H7b858cw9Nu7AIpD8Jr2xNlS/HHqASfdFNVJL1ihETACRsAIGIF5QsCmsSAIDCudUgmDBw8AaRkujgAqnRAyRsEoqvJQWGPDELqnxmREBAYKwUB5KMIjzcGjJ4qwMhXIPVux60vfxOaPfRKHvnc9wr5dcFmKyAcawNVjiGdvgTZmJ5YxZ5Y1AkbACBgBI2AEjEDTERAKvOFoV6mM0oFDCOWU0b8YqnsCBRNya7aJCUSETgtEjxoW5LlGBlXLtnCpdyVa0L3vGA59/VvYfM37sOOrn8fQli1wlRRRJVAMsiHFYA6C2fpuArBOwtL5TcBmZwSMgBEwAvOYgMBz6TOoHelFuv8QpKJfrRJxGTRQ+3jUomfNhUBFn6OCjWiJBwq0iKZl+TVOp0hRuAgRlpSGUP7VLdj6qU9gx8c/hr4bfwEcOsxl4QqglRk5xJjNBOAYGJY1AkbACBgBI2AEmpAABZJQCEkGZHv2wx06CpcGij8HT/UTVO2oCGqiqYkIPReuYEv+aeCE0b7EI8+rAAzBI/U14woxuiOHNQCW7t2DY1/+cv7ewN3f/jpSLgnDp7xy/O6OP7UzI2AEjIARMAJGwAg0HwFxKmkEpYOHkQwN5UIpwIG6iRHAQGuQOVGs5s5oOk6XqG2hls9F2EiN8pC5fH5aDp63uAhLI0HPwCH0/eKHuOMT1+BXn/kUdv/iZmR9/cjXyVHblFYtZ0cjYASMwLwkYJMyAkZgIRAQCkAGzTBw6ADiwUEU9H1vFEW6B5mA2poFWLl+Gx5HPavJU815lnoEeHhG+Dz9VnHnObeUYb6U4i6jaRl4jYqOdQP0a2KqSQuG4lb0hgAuBiMKZZT37cTOm36Bw7/+DdKjfayuY3AI7iYACaGZds9wr1oz+Wy+GgEjYASMgBGYWQIqnLjMmQ5hgEuexdIQWqh18i9GntmBx9073aFYO766lqmYy1TMSQqHSm5Aiixk+RJvpgpWYkicAC5GUOUWsR+uAwfJkGUlDHC+B1PBFunAls5VGLjoEeh55nNw3mteh0e+8uVY9+iHQ9pb2Eh3HTVwHM3Pc5sP0xMRiNRsPszH5mAEjIARMAJGYPoIUNQw4oW+AxjcsxPFSgVFAUSjgIyIoYE3eg5d3lUx51CF0CAUs/n3twDiHFysqg+MC9KiCBVGAfuQYX+lhP3VCgbb2yDnnIe2y56EZS98Nc5645/gvP/+VzjvzX+Elc+8Ap0PvgDJkm52hpGt1uPIqWUanYCIQEQa3U3zzwgYASPQCATMh4VEoFpFac8uVI8eQahU4bhi5hAgAblhrjaOTzdyH9SXuht6J9dz/VRv7IHIOwq8CJlE8OKgwi+Khff8DD6roFwZRH+pH4crQ9jtM+xp78DABRei5YpnYeUb3owL/uiteNSfvAWXvvaVWPPUJ6Owbj1QbAXiAuAiDis1U3+YczTbm4BA4F8wuvQ7MDCAoaGhJvDYXDQCRsAIGAEjMEsEVNRUMhzdtQ8D+jUwaZWhMg/He6dQfQ1Ln1ly5iTD0A/QTvSDq7jQT/YWMqFAjCn+ikiliAwFxgEjDDGC2Vst4wDF3xGWDHW1wm1cj67HPQ4rn/sHOP9Nb8HFf/E/sO4P/xs6n/ZURBedg7C0Hb4lQig4ikewX+2b+SAgCtQ3V89Y2vgEVAAODg6iVCrxQeUD2fguz72H5oERMAJGwAjMfwKBU+Sqad/egygfG6DWChD+RAEUgaAIwpxvdCX3SwM6dcuCRwqaCLxG6SSGTyOUKoK+isPeLMb+riUoX3QJWp7+dKx41Stx3lvfiof88R/j4te8Fiue+GQkZzHS16KRvhjg0nBQZcfQoo7nOevaewzB/nkitOFdqw1nLWlkAiICEcldrD9x8hM7GAEjYASMgBFY6ARU6VQDju7cj2yoiiQpIHIuF36ika+55KO3bscDLdBEBI6m0TgG/jDEZd6jcYYjzuMoBIep2Mpt3Wg55yIsufwpWP2Cl2PTG9+CC//kz7D+D/8Qbc94OsJFFyGsWAG0dwL64RCdIxWfMHXgD1PhOTiOfkJYP0HsmWcxQFfAzdFsbyICUn/kmshnc9UIGAEjYASMwPQTUIVTN/beN4Bju/ZD0oC4kECc3jGFF+rG7AzudU80haq73EYHVPHl1ScRRLyX66reQFbBISljV5Jhz+IuDFHYtT7zCix73Wtwzh/9Nzz4T/87LnrNq7H8SU9GsmETQlcPQoFLxFEMH3GZlyI3qHGK2j90UwcoiKVues7y4YS52m4CsMahKY4iApGaNYXD5qQRmFMCNrgRMALzl+Lx8lwAABAASURBVIDKGSocLp/q9+WFkKGyZw/0X5/pp38d75UBAjAFN4HwOHN7YNeBkTdPC8zn2k8VGU+4I+Xw/SHgSOZxOAs4RJF6hAJusKcL8XlnY+mTLsfqFzwfG173elzwx2/FWa9/FYq//yT4B52PsGwR0MYl3qRIXamyjcbl4kDzTpeOAc/+8+GY1samExxYRWDElIvD9AzHUWAvsK2ZCOiD20z+mq9GwAgYASNgBKaBAHXMGG0TkKZVaBTNo8ryMsq7t6H18AG0Z1WI9yzTFqDoqUsd3kC545TbaS+espVeCBxFDbngFOQ/3iFkEbgyjUFG6Q64ArbHndi19CwMPvRhaHn2c7D6jW/GhW/5Ezzsv/0xHvSKV2HFE38H0Vmr4duK8HEEH0ktda4m8ij6ECVwNKGABAWgfsl1cAF5igDo2q8AdCI3dUkJqGHMduL5mEvNn51PM9D3/el8RPRR1ZyZETACRsAIGIGFQ4DSRuXNsAXoBygCPCAZ4LL8v14UD+9HW7UMx1oigkDhBKYQx0RorE7RJCw/0SCYhk07EXrlMOQdDlL9HYTDwKJFaLvkUqx82rOx5hWvwYY3vwWb/vsfY+3r3ojOp1wBd95DEZaupPBrQ9ZShE+S3PdApzS6x67gpdavZ3+B5citdtRRoZsE8PLxJshrMsHYzY09sbwRMAJGwAgYgXlAwKawAAjESQzHyFfEuUqW4sjuXYjLJbRQ3EVCeUPBRDmEwBS5BMKMbaq7coHFAQPHKkcx+pcuhr/0wWi/8gosf/nLcMGb34BHvvWNePArXoLlv3M5krPWAC0tQEKLivQzpjn66BjEExpGtJywdLzGqqALo4aTb+7kxVbaiAREBCI1a0T/zCcjYASal0B9laF5Z2CeLxQCwomqOegREB+Ag0fQt3c/ArORixBFjheEggpgEWZ640jD3gSo4ByKY7Q84lKc+4ZX46K3vgUbXvkKdD3x8YjOXQt0Fyn8KFspYKGbOkijlkXEdMR4jbVwMuPsRsTh2HyNCBuOY9d246hmVRqRgL1gn+ZRsUtGwAickYC+f0pfR0Qmcts4Y7dWwQjMCIE8ykaBJFR5amnwFHwsqGYY2LID5UNHAM8l4Xx0Pqf5vObV/AzD8gwztelwqqiYVrIMvrUVSx7zaPQ84XJEa85CKLQBQimXqzwgV2/ClHtgOmI8151FU/dYJ1837fQEU3dPKLJTI2AEjIARmO8ERIQ3GMYteDOd73O1+c0PAsJpqFH1MQekgUKLFiop9t6/HUNH+uDTDNSFCJ41R8QP83y2IzfM2Kaj6JBD1SpaF/WgffkyoI3Cr9gGR5Mo4disNVbtieQRQ880U3M8HzbwnA2muKvM45gn6UWvnKTYioyAETACRmA+E4i5RFUsFnmPOfnNYT7P3ebWpAQC/a4bsw763GUBI4CHdu5BdXAIsYvzKxmXhXMRmIfaHMtmfteIug8eqfOIu1pRaC8A+o9+XYb8gyrQ6CT9BTdNxlg9yyszt9cH0ZSjzA4VDmS7ETACRmB2CNgo4yFQKBRQbBkVgCIynmZWxwg0BgFGrmMuqToKvHCkF/3bdyIMlRAxegYE6FsbNK3Z7LgcfIrgM1SprKLudiQdLRy4Ckhl2CgEwU0FmGrBYWN1zgIjJqyixmSadu1t7Cg8pw9aMk0DWDdGwAgYASPQLAScc9AoIGwzAk1AgHoFnrpFNZOuoGrwL6LfLvPIdm1HvHtH/vUvCevURJ+nDNTaNIpF7hi1wPwDjd1NfmfnuaDi+NU4gV+0DNLew/4SusMrudM6Cxbpznqa1E1Px1q9fGqp9jimBz1VU3iUm/RqzMV5krVpGAEjYASMwOkJaITEew8Rye30te2qEZhbAiqdMgH0+/DAVL2hhEOoVlHZshkdB/aghxG4WK+paQVKQP2wCNUeoAJsxHiRgq1Wzp7H5nlpcntAHAmElhZa4RevAtqXsitGAQOXgsGl6TAsuYTFms0VLPM8505JJpya1AqYw7hMOzqFCfvinneDMdtwmbYaU2pZI2AEjIARMAJNS8Acn6cEhjVLrmXqOg7BA2kVvdsZ/RscQjvnrh+yFdYSEZ7N7p6lKbx+KKWQIHR1Ay25R3RCfVFTycWUO13EiGGWNmpdjDH1ZpZGtmGMgBEwAkbACBgBIzBxAqqZVLBoqhpGexARyMAQ+nbvgytnSPIYGq8IA35MZn2nIK1UynCtCQqLuoCWGIGKVAXrrIu9U02emjkXgbyuPJnY3ugEAkPUulyjqVqj+ztn/tnARsAIGAEjMO8IhOEZ1dP8NGMAcP9hlA4chi9XILwoQvWXq628xqweHMctUwBGbS0o9rQjX/UdcUczs+rOKQYjJHgE8ZTLp6hixY1FQEWfCkB743ZjPS7mjREwAkbACMw8gcAhNHilxiyoYYBSiiP3bcfg/kPIKlXkS8L5RRVbjjlNmczCriOp6VBtPV0odrcBEb0WIFAYYsQwN1vgsAwkQcH5KpUzI5Ussr0JCERRBLW2tjaoNYHL5qIRMAJGwAgYgWkhoPolZU9qUDHF6B/6K9h912ZU+weR6L9Vy6N/mLNNAzXiHDqW9KCtuwNwdEXDkkwmv8vkm57Y0pNihQSPDQC79+TunVjFzhuQQP7E4pNbv7ZBo4AN6KK5ZATmmIANbwSMwHwlQOmisStG0zhDnkjGA5d/j92/FWFoCHABIRdbLGeVudhFhamL0L5kKVp6uoH8OwmhpcDwEePehDUFOptw2raB9erGrO75KQ8q+DLGTDOq5ZQ2OIDyzh048PObsPWzX4LqU61u1kQEVAw2kbvmqhEwAkbACBiBKRFwlEJRVkUSUjgVNN4j3bkdsncXWqolRD7D6BLwlIaaZGOKNZcAcTuwaDlC5yIEisG8M2oxuk//8rOTHMZWCHlVyjZwRmOM/asQ1E+UaHX2om8LyzjvjC20rmcaKPiCij01FcZHDsNv34GBm2/Gnuuuw5aPfBj3fOB9uPsTH5tfApA85vWuwk+jfxoFnNcTtckZASNgBIyAERhDwAWPOCvlJiqLxKF/22a4A7vRlpYpDD3y7/wb02Y2s4FyKrgWRK09iHpWAG1dCKJf9KeRPHqSi7bhPE8fuGsFtdoVzySlVYdN81rGU+61fgKZpD5FGqrIKIxDylplthiqAEePonzPXTjwneux/ZMfx33/8e+4+/++A7sp/Aq334J1A8foMbuy3QgYASNgBIxAExMw1xcAgShOIIz8ARRKFDwHNm9Gob8frZy7BkdkeMmVp7O+B0bnhhh9c+0dKHR0c/ya+FOpJoGndWP2xL1+qZ7qdW3nmNFe1DSvZRoA9MyoGJQoQhw5MknhSoOIDh1C2LoFg7+8CXu+/CXc/5GP4J5rrsZ9n/sUDt38Y3Qe2Yc1XCpfxTaLIzEBiCbaRKSJvDVXjYARMAJGwAhMIwGNqKn5AL93L3q3bkVUriDhUqujOIRem8bhJtKVirJBX4XrbKUAbAMoRmUCHaj48xS2gabNohAY1QQKPEloEa3eX+A1TwM5RBmQ9A0hu3cLDvzoBuz+r//E9qvejS3vfS8OfPnLKDAKuLzUj2XsqLs1RkuiPQVUGS10sK2pCCRJYv+/82SPmJUZASMwIQIitduJvo9IbUKNrbIRmHUCtecrIsqhaoaBu++BZ8Sr6DPE4uCiGBCVNMP1MAtb4BjDppG5EpemXVcbih1tjAfqe/Y0VqmSjpW4s7YW0HiiAk6NheqxGrO5/Avw/KkdPfsEz/Q9kBpJFBV95RTxkT74bTvQf/OtOPT167H1ox/HXe//IO761Kdx9KZfYvGxAWxsbcXKQgGdjEy26HsCK1wqrqZIswwpz5UWbGt8AiICEcm/Aqa9vT3Pi9TKRGpp48/CPDQCRqDRCGS8GZgAbLRHxfx5AAFhif4vXY3yDQ5h56/vRHr0KGLv4Sj8gl5jldne1S01SjqUqaiSxV0odrYNuxEo34IG6mrnWimXeLXT448CoYoU1tEIXyYZMqlS+qVskQJZFSiXUN1/EL23/Bp7r7se295/De77h3/Cfe/4Nxz8/OfQff8WrM8Ey6MCCuwnpdjzyiVEiDNaSBiYjGkRIhfBHe+AnRkBI2AEjMBCIKDCL+UyUBRFUFsIc7Y5Ni+BQLmin6oNFEk42o99v7kbob8fMZdaAUHmA4Kuw2JuNnUrSwShsxXSUgQC/VFTd0QPpzZqtfyiYyfOM6vtQgaXVhGVynBHepHddx+O/fhH2POZT+PeD7wbv77qXbjnM5/CsVt/ie7ew9hQTLA8cWjxFcShAqF4DBSRQf/jB/uNyEb7l1wQ1hxyHMr2JiOgfx2oNZnb5q4RmCEC1u1kCKj4UxMR3ixkMl1YGyMwawRUJKXBIzCqVeXSZ2nbdki1AkSCjIKJ+o++CG129/q9mBoL1SSC7+oA2lpA+QcN/alH6rvaqT1jLe2A8wAj8pKliCj+0v37ceTmm7H7C9dhx/s/iq3/8g7sfvf/g//Bt7Bs33asjz1WdBTRUojYLEUlrcBLCu+qCLkATDmkz40jMMIIaIrhzQTgMIhmSfTJplb3V/N1q5dZagSMgBE4EwEVf2paT19DNDUzAnNJQEXTqQwISKnygs/Qe99v0dZ7CC2g2EHGn2F5xT9mav7r+WRMW49pp4LsdEaf1C+1jPm02AK/ZBnQSRFIdaXuqOBSbed5rin0UB+CwwXOCVmAUPihdAzh8E5U7/4V+n70I+z94ldwH5d5b3vv+3DPFz6P8t13Y3m5jFWUcYvZeRfFb5EDOPap3Sg7dsmregQFn4wYz0bLUdvoUi3TzMeF5ru9WC+0R9zmawSmn4D3HioA9QaUm97opn8Y69EIjJtAwKl/tJPEOQqlFIfu/jXajx1Bq6PscmDUi8a2XjyCvoluKobAoUaNi7oUTuGkBkYkMVy/nHHsjh5EK88C2jshkYMTh4hLrpRhyAUge0YtIAeNDqr5Sgo/MITK7t04fMuN2PXVz+K+d/9/uPtv/jf2vusqxD/6GVYdOojlLkV7IUZUaEWIiwgSI0vJq8pxmQqXeCVEcDTxMZxPODZTPUfEkR1Af0ToDc1xRg62NRWBJElQKBSaymdz1ggYgcYmwNtIYzt4au/sygIhIBRbUbkEv2sHDv72LkSlAcT53CnRVMlQ9AXWAUJeOrnD5NtW0wwFCr+WYgdQ1X7UqagWgRt2RktV9KFSBfoHgN17kd75Gxz9znew/WMfx13vfT9u/+CHsf0b30F8/3YsHypjKYVltwtoix1iJ/AAzXGW7F/FJaN/wjJQ0IF5wDHn4PJrtbyW1UwwdnNjTyzf+AQKFH/FYhEixz+Qje+5eWgEjEAjEjDx14iPivn0AAIUd2GgD0d+dTuqRw7lYshJxHuhQ343DBlTlUcPaDljBWEkah5QrVYZ+OtGe9dijkdpmof86BnXZvOvbmGUzjHqjoEBlO7bjEM//jH2fPYz2P7Od2Dz3/9LoTG/AAAQAElEQVRvHPjAVWi98WZs7MtwfvtSrGjvRpSwn2IMYeoizpUGjYJO0/3f0VPbm4hAHMf59wCK8InVRH7PmKvWsREwApMiIFJ7DdGbmNqkOrFGRmC2CFAAumoZu351C1QICiN+OrQmKrA0QqjPaDUtnw0TETgaGNrzAAod7Sjoh0BilVYszCrQr25xvf0I23Zj6ObbceRr38SOaz+Ku9/zHtz54Wuw94YfoOvoQWyg0FsTxehJBS0paou24vL+E0b2ipkg8WBkjwMN7zKcTjZRLyfb1trNMQERgciozbE7NrwRMAJNRqD+VTBN5ra5uxAJaPRs7y70c/m3WC0hcoCQg773zVEc6n/OEI3IUXexeFb2yDk4CH+AQiFBx+IuFDqLQKDwqw4BvYcxdO/d2Pe972LnRz+O7f/6b9j6b/+GQ5/7LxTv+g1WV0pY1VJEkRG+CjwqnIdHhozRzIwzCFSWKm6jqkeh4hHrh0WG5yciAE1EmIwaTrsJr7oR0xxPbDcCRsAIGIGFRqBUKmFoaAiON7KFNnebb5MR8BmGtmxGums7CmmVwov+UwyppFHhJyqWaFRfvDA7u36QylO06WjFJEHX4sUoxhH8zj0YuPFW7P/K17H56mtw+7velX9n38Btv0T7of1YQbG3lI63ZymjehmEfXAq8AxneparaZ9qGp1X85yb6tu8TA/TYG4a+rAujIARMAJzQMCGnCoBFX8DAwO5ABThnWeqHVp7IzAlAipJHPSZ6Or9qOpR8wG77rwDcV8v2vgHS0tSRCQRxRMoBgPbeLYItNnbPf3Kv4OQQ+bCr78PB39xE/Z87NPY+S//jntpB77wFfRs34oNkmFxgcu7rQkKrQW4iJKV7VWwCmobV3pRf+uglutsVAxWI0AtJRQ9r9We+pHdTb0T62F2COhfAXWbnRFtFCNgBOYrAX0tKZfLGBwchC4Fz9d52ryag4CKHfU0TwOlCTOOloujNEPo68fhzdvQmQnaXYI4iuEoBOtCKVACIjdoEQ/Tswd2cyrjpXzXv50SLlH3/+Qn+O1VV+FeLvGW7r4TK9IK1nJ5dzGXdIuVodoXV8PTb0Db5AbhD8+hmwz7rou/gQWasojFo8KQxdO0k/I09TQH3diQRsAIGAEjMHkCGgHs7++HLmWpIJx8T9bSCEyNQE3ujOmDIjAPkDGwF4bK6L/jHmR7D8MNekgq8BlbsILo0iibhWEZJXnKgunYhZ2cxoQCVIQeBCBKU8T7DmDxocNY4zy6Eo/YVRBHHkksEPFwNPgU1WoZgcu+IlruIIhqxjmzhHlAQ5saEVS1KOJQ+9GrvIThTdurD8MGng9fGVfixlXLKjUUAf0uwDiOG8onc8YIGIHmI5DypqXRvyZ8PWk+2ObxGQkE1lCjpmOOkS+KJDBiFjECuO1Xv0L1SC8SiiRQ/KkADD5jPW0hTJE307P8ZJYPwoELWYb2tIqWrIoopBRtHkL/Rz0LI16JCITCDqylJkwFgtncTADOJu0pjiVSe3LodwGqBf71M9am2L01NwJGYIERGPv6ofkFNn2bboMRGJVHNceciyBcWsX+fdh36y3I+voQ6W1QQ2OeddhAT9VAAQUVUAJogtnYdCzHgxqT2RhyOscwATidNGepL8dwb6RfCDlL4zXkMOaUETACUyYgItDXExGBiMA2IzDXBHJdx6citR0DZzzjcml562aE7dvQUirnMs/+WJmeR8kE4PRwnLVe9Ilf/7+deZ5RwPrgJ57Xyy01AkbACBgBI9DoBFT0qVH21VzVJeCQYe9tt6DnWC+6KQwZE4QIM6whUkuZbbhdpOabiBz3x5XI8edz6bgJwLmkb2MbASNgBIyAETACUOE3YlIDEigAMwq/Q3fdieLRw2jV99VJyAWVyHClWlU7ToKACcBJQLMmRsAIzCUBG9sIGIH5TIAaL59eyDL03X03hrZtQVt5CEXvUb+WV7DDlAiYAJwSPmtsBIyAEWhuAmHM20iaeybmfTMT0HhexAnEAYg8IGmA6ythy023I+s7hpY4gpvxqJ9gqpv+OtXtZH3Vr42mAfo7qAaNg45eYHPCGHt+kry2q1veXvsYY+ydZyc/Oo7QdLs5bASMgBEwAlMjICL5jUe/BkZ7Epn6zU/7MTMCkyGgX/qs4k9Nvy4PVYqfnQdx4KY7kR4bRDUSZPoUVZvMAONqo52rLJqKaR91O1k/9WuanuAUp6wRzlEL4KxPa0DGTurmkYdIRzs47bl6B9uMgBEwAkZgYRHQqIF+/1+xWGymiZuv85lA4OTUVBsFj9LmLXDbd6EtBdI0Q8oy1rB9mgiYAJwmkNaNETACRqDZCOiXyqsAFNE7brN5b/7OKwL6FNTIlYYCVZkwDLjztlvQdugAlrgYCU0YC5tXc57jySjmOXbBhjcCEyBgVY2AEZg2AioAx36p/LR1bB0ZgUkQCIzw6bvV4DOUDx3E4bvvxFKWdcURilEBTvQ/YAlsmx4CJgCnh6P1YgSMgBFoOgIqADUC2HSOm8PzkoDPMiDzwNAQdn3vO8h270CxMgRUq1DZp4Fqx4xj5mSWV5qXZGZmUiYAZ4ar9WoEjIARaHgCLS0taGtra3g/zcEFQCAAwmVe/de54cghbLvp50j7jkC4LOxDCjVwWRi2TRsBE4DThnJ2OhLhnz/cZ2c0G8UINBIB82W6CbS2tqK9vT3/NPB09239GYFTEqDYw4nGygLh0aFy9z0o3X0XXLmENGIAUDJ4SXnN9ukkYAJwOmnOUl8hhONesPV8loa2YYyAEZgnBEQE+v4/tfxmPE/mZdNoXAJ1zZc/3+onmg67HFKeVDIcuvMetB08jNasyqoUfxSGIVAJMkVusG0aCLhp6GPWurCBagRE9K+kWn7sUUQgImOLLG8EjIAROCmB+vv/nHNwkbPXjpNSssLpJEB5Byq6WpeeiRoLuefFfCoiO3wEB351F7oGqugMHjGjfw4R4AsI3rGR7dNFwGhOF8lZ7Effs6PLNvUhRcRevOswLDUCRmBcBPQ1pLu7O6+rqwhq+UljHsyrZidAlaff8CJMc7Wn8xE9YPiUF8oVHL31FvTeex9a0gwFXne8KhBWVDPJQhDTthvNaUM5sx3pi7OaiEBftDs7O2d2QOvdCBiBeU1AX0eWLFkyr+dok2swAtR41HM1xad6ju4FKsKghSED+o5i6y9+jurRI0irVdYTiETgbQ+1D4B46H1wrMG2SRMwAThpdHPXcGwEUER/QWTunJmtkW0cI2AEppWARgDtD8lpRWqdnYlAXQDWb1n1VNtlAdWdO7CfEcCkNIiWJKbwq1eoNwyUinXTRtSIw++JV1HIi7VCO46LgAnAcWFqnEr6JNevblATkTG/II3jo3liBIxA4xPQ1xAVgeqpiL2WKAezWSAgHGOs8TRfGs4y7P/FjYi3b0VbpYT2lgKiKNarCFqflQI0AqhWE35exR9r1OUhs1Pc6z1pOsWumqC5CcAmeJDURREZEXv61Q1qWm5mBIyAEZgMgY6ODvT09ORN9Q9LtfzEDkZgpggIhVtuAUEFnQRwh5RT+CPHcOjXd2BJtYTFhRieS8De++M8CcNnbD0DwT7tXU3H1FRteMDxJhSkXKOmb+oh58p22osWs7BWwLJG2U0ANsojMQE/9K92ffEW4W/SBNpZVSPQnATM6+kioCJPTftT8bd06VLNmhmBmSfA21Wg4lBLqfqyPJo3rIkqVRy9+Zc4/OtfobNcRqvPIMjok8onNmIu37UPGi9ixDBNW67Sxog/HVptRLnlJzjuVIty44HthRfV1CNPP+um55yyJrX2tdycH8eQnXNfzIHTENAX7brpewDVTlPdLhkBI2AEjiOgrx9jC/QPSf0gyInlY+tY3ghMJwHKJEok1UCe8i4gCx6BUb5wrBe//dEPgaNHUWSNLK3AOYGIjAw/o89TdYwjqUirWUQnY5YwUR/1Ayr0S8CyUGBhQotowghmQETxl3Aemmr7vCEP+dI1U92Fh7HXeDrne1MIwDmn1GAO6Bu3u7q6Gswrc8cIGIFGJ1C/iWq6aNEiLFu2rNFdNv/mEQGu+lIw1SakmisXeSys3P1rDP76FrQz8hciCqvIIU1TBIqvWu3hIxs5COomzGOaNsd+HIUc3YH4GBISClRBJhSpQl/AiKR3EF+oWYhzPyL6lGQeBR8Qe4x4xGJKRuSGBt1cg/plbp2KAJ9VuvyrdqoqVm4EjIAROJFAxBurfvmzlmuqEUBN9VyEt1Ka5hvMzJ35QoD3Lp2Kig7H0Jh+v18eB+zvxb5f3Qq3dzeK1WqumII+FyXPUgQGmracWau5p94JPEN1VerQY+LQ5woouRilUgXVSolOZIDLUPv6GoG2U3+p/Wr5XAIK6x2/a72RkuNORkpnPaOznfVBbcCJExDhE41/nWT8C0mXf/XFW3sJLNPUzAgYASNwOgIiAuccRAS6gqARQHATeeDNisW2G4HpJ6DCh8ZnIWLeu2Jfhe87hM03/QJJ/wBaKKHc2FFZt3aqz1G9Ujc9r12ZliO7C4zneXHIaFWG9QYSoLRqNfqXr8HRpANpsQ1aXpJBVB39pghUoZjxd6rqIpbFSCXiDNgZndKjo//CEpWylLHMsYDXGmV3jeKI+XFmAir21PRFvJDoR+T5JwqbaRmT+bnbrIyAEZgWAlmWoVKpMJoS8i+T1y+BFtHb1LR0b50YgfERoPBzXC5Vk/5j2PvTHwN7d6GLUbckfzqeIJL0tG7jG2FStQLH9hRyFdoAldFQZxs2vuSFuOztf4VzXvpilB56CQ6tX4X9S3qwrxDjKIXiEARc/UXGOWX03zvKvfx3SignkRuLKfyQG/ItMK8Tyk/m9MBpzun4Nvg4CajIU+GnSzZxHGPR4kXQv+BFBFouIrDNCBgBI3AqAvoaotciLgXrp39XrFihp2ZGYHYI8BaVL5sGD+5URJQf+w/i/u99D7J/L9pCijhklFSj7rBJfj42Hb06vbnAkaqM5g3y92Mvl6I7zz8PXY95FOSpv4tl//31ePh73oEH/f3foPO5z8Xg+RfjSNdSHA0JjlU9BviHVcWnjB56WkAUORSiBAWJOCdBLgIFyD8VPL1uT6k3PgJTam+N54iAij/7BN8cwbdhjUCTElARqJFAfQ+xvoY06TTM7SYkEBj38lR+GTwQKD0qQOWWO5DdeTc60xKSKAWE1zB3m/rnGWAZamlHcs65KC5filCIENraEboXo/Nhj8SD//BNePL//hs8+k/+CMufcyUGL7kQ+1etxPa2Vuzl/IayFFmaQlIPlwVEFJbCyKDnlDXKCA3WqM3dNEdGpksjecs0EQH9C15NXRYRTcyMwDwjYNOZCQIqAvWPR/sE8EzQtT5PRcDzQqYCj1E26LrpoV7s+MFP0bb3AHookAQpAgUUq83RHgAKt1KphPaz1qLtogdR9HVSrgZ41wK0LAJau4GOTuDCc9Hy/Cuw8W//Ao946vNM5QAAEABJREFU5z/hgr/8c7RfeSWGNm5Ef7GIY+znWLmMIaYV7xkVFIDzDrxXC4WwGpiO2vFTpifHXdXz42tMz5kJwOnhOOu99PT0QP+CF5F87BBm6imSd28HI2AE5gEBkdrrhX4IZPHixfNgRjaFZiEgECSIEYmDVMoob9uGvXfcicWugK6oBZJxJvltLD/wZA52n2FgaABLN52DHoo5xC3I6LV3MYOWNHEAl4hRaEHKNGtvR3zuuVj59KfjUX/yZ3ji/+8f8OD//kdo+b2n4NB5Z2P3sh7saolxGB4lCkFKQeYyijuVw2oBMjLNQD0YeK1m+gGTmrGYdXiV15iZxp2zmcbeprkr626UgIhAZNQ0+qd/wTv+VaG16qnmzYyAETACpyKg7yPW1w61U9WxciMw3QRUbARPGZNR6VWHcN8N30FEIRh4Wu6vQKoOLkhN7Uz34OPsT5yg2NWOZQ++EK0b1wKFVjgKQAFjdqpQI7oX8yBAIWlBTOEKtfYuhKXLES59OIqvfT3O+bd/wUP/7z9g9R++CuljLkX/qhUot7VhkBJuMFRQQhWpI4tY4CIHDgvRII5GQGlBPNRUAAahIOR4gT5gmjc3zf1Zd7NEQF+89VN8+mWZnn9ZWARwlsDbMEagiQlEUQR9/18T/C/xJqZsrp+KgKPYEYpAv2sXtvz4BoTew5Q1nlGxGF4K8IgofKh2TtXBDJar9hxi/x2rVqFt4wb49lb6AqhIEpZT+vFcc1oyxiQCGCGES5BRMHpa6FmCwkMvxfqXvBCX/6+/xuPf9qdY+7znoHLxJdjdswzbkzbskgQHgkMv798VRh5BLm7EPIRC0NE0BclIbgFcJ69Z7tPUDjqLqfVgreeEgP43EF0CLhQK+fgqAvOMHYyAETACpyCgfyjq8q+uIGj+FNWs2AhMP4E8wkUBMziAoz/8ETp37kRHZQBxqKJCYViKEnhHMUVJOP2Dn7xH/R1Q06upOBzIAlo2no32s9bBcZlXRPQSTdPTyCVOC6wbRULBKMhCwghfB6qdS5BtOg/uyiuw9C//DI949/vxyH/4d/Q875XoveBS7GxfhJ2MgPZS+IXIIYm5SE5BGQWHiOURy+PcMkZHqxSFKVQIYpq208xomkawbmaMwPLly6Ev5PNS/M0YNevYCCxMAs45Bg9C/iXQ+tpRv/EtTBo261knEKiS0ir8kaPY/IMfovXAIbSlFQqmjJE1IKPw8Tybdb84oP4uVCngqj2L0HLehSh0dFNoOUguSEHhRYMDWIqTbgJdys6GAF9FXl+lWhkFLvdSDCJBKLQBy1ai5zGX4ZFv/iM88x//Gb/ztr/C2uf+AfovuBB3tbTgHhHsoRDuj4pIXRHQfzfnBc6jNrpgeOOyMHmq38MFk0p0RpNqaI3mnsCGDRuwfv36uXfEPDACRqDhCegfimr6unHxxRdDBWHDO20Ozh8CXM7E4BAOfu/7SO/djOUUU20UMcKlTZ1k4BpsYJnmZ9PqIqqUZVz63YjWBz8UWLIU/AWhAGMSaJRfjr4xLgcRB1CoHW+sEwNRi0BiyQVtxHZJiJAwGuhAMSetQMwVuw6myxYBm85G95VX4oK//TtcftVVePg//ANanv0s7N+4HrvbO3CYArA/jTFUFlQqFHyI4SK2F/4hB+R/zDEZSTU/UXMTbWD1G4fA6tWrsWbNGj4PJbfG8cw8MQJGoNEIqOArFAo499xzceGFFzaae+bPvCBA1QO1k0wm8/CHDuFX3/gGWodKiLncqqIPiPKIWUSBWJM22vYUfeil6TDtnqbiT38vhKLqWLmK7nPORcfGcxCK+v4/eiMcTI0Jgsql+okWjDEtzo1CzQVQAnJWgZItUAAij+AJBS54hRcAikQkEbjmCxSoHFeuwtInPxWP+pM/xdP/7u/x8De/GYXLL8P+s1ZiV1cbdrbE2C0BRyhSyzT9Q059r6eaxyQ2N4k21qRBCKxduzaPAEZRBBFpEK/MDSMwVQLWfqYIrFu3Dueffz70pjdTY1i/C5lAGJ58PeVpYF7NZ+i/4QeI///snQeAJFW1/n/nVofJmyNLzlEBQURQVERRMetT/8+cnhlz9pkVTCBRBFFBBXPC8BSQIJIEyXmJu8vmMLG7K/y/Uz29OwsL7C47s4Gqqa9uqBvO/aq67tfndvfcPZtK0iArl7XsW5EHq0Q5zahq7TRSGRv2CKrmqO4moZpJdGaW0pA95e4upuzzJMpbbU1SivAvZeRYKys0Rgm0XCOGjKB4pDH75/eCxqYuUHert+RTdlniT2/KqFagpwfUN/s/hXH//Vr2+caXOeSkY9nh6Lcy9PR9WTBzEkvaK/SmKQONhCH/jUGJQf83dOpdzeuoXRFyrN5bM/WQ84UAbNKyWR79w9wzZszAv9Hn7wQ2y0EURhcMFAyMCQP+jNh+++150pOeNCb9FZ080RhwdeFjTv2Qa5A8R0IICax0oJc7/3kpHb0rqEggVbs6ySS0UhdCI2p4nfVF3syjHOSfk12rWrcsIUljedbqdG4zi069PuK2KonayITm7jFHM9U8erqFZk5TdfnYW/mtsHX+IaGfllc0z40kBBkmwsVgRwdMmEhp9z3Y+pWv5Ln/+yWe+9kvsN1rXkd42sEs22475naPY0G1jaUh0C+OExeaaqwp6tS48pTMx5sp7kApU9xDTzfLeqkCmxUD/jB37LTTTjg2K+MLY5/IDBRj30gM+EqBPyuK5d+NdAG2+G4lOnLvncsslxgasMRGJvFH/zKWXnYxS265EZMQJK0zUO+X0JLUku7xf5NGiMgkZjDJElOm9lwTrWuobh9pH2FZ3nRJ/Q3GdRaEjI69dqNr+kSJ08S/skEIhsmUvKCpxUeFnwwEre9GQrAIE9CYiAL5kq9rPEekthxaBjYtA5uXQfVNUJ86C6YCpsJt3TBpFmy3K5XDnsesj3ySfY4/iSd/+WvM+O/XU9tnHxZ2d7NQntMV4jkNEKm/TF7CVNfC1ExmGrW7ICV2UTnk9UTn0bVRcYptM2QgGl723WWXXfIlnc1wCIXJBQMFA2PIgH9meI899qCzU54XPfzdA/BQjKE5RVdbKAOZxiVZR6wwznQ0ob+f2/52PtGyFXSVyrjOySS68ogZCPlH5Bi9ze3y1ld6HJWRe8NCiTBlCuU9dieaNCHXam5f/sFEmeZ1mlAFedCGpW0z69GOXndtMbKdlXUUcQUn+/Avj1SqZG1tMH0qnQcdyB5vfTOHf+ELHP7Zz7DT615Dbe89mN3Zxm1xjTnifalsHVQTQSKzIlQrEaWoBFYis7L0n8bNWG9FfxuEAX9we0M77bgT/lD3D3d7ukDBQMFAwcCaGHDP34EHHojpb03ni7yCgQ3BgMukhhpqkBGCXFBa5mz86xqGLr+ecbWEcghYMCKdC9a8G43R3+QHw0Vm7hHTa8CyQLXUJj9ZxKTttqdnh23BBZZs0unRN2gdezCVD4KUG5mWibNpU8n22oPSS17IVp/4GE/97nfZ/4tfYNxLX8LyHXZgQWcX8+KUJYM1+mtDDDZq1FMkzCvyvFbJqJK3520W2DwZKJVL+RLwdtttp/si2zwHUVhdMFAwMGoM+JvFSCsGvvzrKwaploBC2DiP/lEbZNHwJsOAz0LuAUTSKksHoHc5d19wId0LF9MpQRKkZKIQYWY5xs7wjNSXQoc7zLRU21dPqMsjuc3+T2HCdjuQKS6jaG4+kjWheXZjHRv+5Q8h1pJvvVEnlkcv7Z5Itu3OdB/2XPb9yCc4/MvHsP873sXEw4+gb8cdeUDLxHcmGfPk+e/TuOM0IkgAh401iKLfx8dAlurG1O6t7L///jzlKU/xaI5SqUSkB74nzJovMrNHD71sgYKBgoEthwGz5mveRzRr1iz8t/98+defDy4KPb9AwcCGY8DlRBMm/1IpS4iWL2fwn/9iwWWXMX5wiHYJkMi8DLnDwu9Ds+Z9amYbzpRHaGlVD0FiMDCoPm3SFKJddoOJU8CXW02VZacMlJGKbyq7z/dCRSK1Upb3LqpSKrdjwb2YJRIrQ/sEmLA15ScdxOQ3vZ29v/I1Dv7Ocex+9IdpO+JIluk58KCW5JfFg8SkhQdwU7m262pHpheYfwnEX0D+u16+DFwul/G8RqOB/4/gdW1z9MsXPRQMFAyMJQPu6XO0vv3rzwh/ZoylDUVfTxwGsuGhRgrL8jRnC5Zy3e/Oo7RiGV1tEAUv4bNXEyo2prupe5NdQQIvNWNxElPeZhbt02ZglU4skojKrCn8VLYZkYkeb0HJjba7DSmY7I8Ud54jDSqIV/OMsjLbhA6J7E4RPmEiYdfdmf7Sl3PoZz7L87/yFfZ921tI992b2T1thQBkM938oR6VdPl1rd0buNtuu+Hw4ZgZ7gE0041MsRUMFAw8ERlovRk0s/xzwk9+8pPl1NAD44lIRjHm0WdAt1amZUX5JihLoFg9pe+K6xi8/hY6NVXVrSYvVXNxePSNeXgPkkS4Z9J1UiQR6DpvoBrRudfudM7aBkpVMovQMAQXqMPyzzNUk1wu2cMbHssct0UCEKcxVSJJJQYbRFldC7t1zBoQdDKkkC93q0ypBOPHw9ZbYwccwOR3vYuDTjuJZ3zv+HxEFNvmx4A/3B1+m/pnetwL6PCReH6S6CbwRIGCgYKBJzQD/oPx++yzD23+AfcnNBPF4EebAdcdkYRJlGqBsb+Xe6+4jHGD/YT6IOVqBaIAxkbbInVuaSptlBCnCd1bb0PHnnvBBAkkmZZqAImQykb/skjTUCVUb1W8Gdu4x2Gb5P1rylQJPcnW1eOyUG/+sEgRwcO2dujugilTqD5l/0IAipnNcg8h0IJ7+3bccUdcAHqemWFmm+W4CqO3WAaKgW0kBvyLH+79MyueCRvpEjwxunUNkuhQ13B7B5h/8YUsvflaov7FdAYtrcYRIYt0ciPdhzKtWqkQ9DrIJP6W9vUybta29MyU968sL5k8ZolcazVSGh6XmRk65JDZK3fPW5kY24h37RQ6ghLmdlfQ+jWgEPGcQ/nyCWKBlcDjqiPtQKTz8ngqh2LbAhioVqtst912+H8GcRHo2AKGVQyhYKBgYD0ZMDP856H8oyH+BZD1bKaoVjCw9gzEaV42613BnRecTzJ/Ph1aay1LfJg8g7mTKi+xcQ5pnOAfmUrkOSv3dDD5KU+iY8etySopmcX4ihou+LSUbbIb3zIdcuSH4YSCsd6l3UQjD4Ne56tnDhtmCteEoHwXjyHKm1JqDPaii1FlwAWfL/P4g774kPeoUl00XjCwWTBgZvlPRO277774lz/caDPDrAlPFygY2GAMmARSe4ByxsClF1O74mo6B2L5oypacnVplaIIzWVKBRthj5OYVHbWIqM0dTylnWfA5CpZFNPQXybRV8rKGkJElAZCvhascWWC5OHGtH006Aqj0WjR5tgz4KLPf+dr1113zTtPU73Y8lhxKBgoGHiiMuDeP/+JKCyUNuwAABAASURBVH8+bMzPBT9R+X+ijNvvL5d4pA2ywT5u/utf6Vq4hG6JKBNcPiERlfm8pERe3tPCWHKUDXshM4yuajvl+QuJ738A+lZQ7u+lbXCQaiMh0lK2kZIFIZLXMMRk5p+rz2RuC4pu5nshADfTC2jWfBdv1gx9GBPGT8BF4KRJk/Ra85vUcwsUDBQMPBEY8FUAs+bzwH/rr7OzM//tv9ZPRPn5kTyYNcuarQpHni/iBQNrw4CLuWY5gxW9LD/vPFZcfQ2TtRzc4fdWyEgl9BxeblV5T40+fCZ05D1lKSZbKllEfN8C7jzmVG5804dZ8NWTqf35HzRuvpl0/gNkjWVgQ5KAdfzf2aWK4ZuGuCV5AQsB6Bd1C4CZ4T8L86QnPQn/wHdryYdNYiuMKBgoGBhtBtzD5/AJ1kP3/vm/fvO4922Wz14eLVAwsF4MuJBqYvgoMbWyIXnXsgfmce25v2JcPaajXCayGBNSicAE+dS0xIpCRmlrWqXGhyPDgTKGd//sm14GZkYl1epvLaF99n3cePbP+dOXvs7FX/4KD/zkTGrXXU28aA5hcBmlRi9Rox+Td1OeleGGNlDQMtDDDdTkujQT1qVwUXbTZcDMMDNcAPpnAX0S2HStLSwrGCgY2NAMuNfPvwxmZpqnMvw5cNBBB+GeP/9ISL78taE7Ldp7wjDgGsWR4keHFFQeFwUuBHv7WP6nv9Fzx710JMagvG1xVCOLhkDLp5nflwY4GJ3NrXJ466aIdjL1l3+Uz0N1ngZ5/6JAGhkWpXSWM2ZUymzrovWWG7nl5BM4/41v5Pp3foAlx3+f+v9dRuOeBaSLe8mG6k0HYN6wDtr1YhuRp55beSjivChQrqfWCD+XY7hcHh+jQyEAx4josepm3Lhx+O9+9fT06L7MVsNY2VD0UzBQMDD2DLjI8/8C5OH06dPZfffdmTBhQv4M8P8M5B+AH3urih63FAZcn2hGkYhRTOJOEckpE8BqddIF87n7n/+kp1ajqpPmAstCfh6CchxGrpZyYaR2lNINqizFPc/TjxPeg3QdcjrmfecyVZkuAtMAiUNp/yZw5v+uLonp1Hi6Gw2mNGJ2rbaxXS2mpmXsf5/xI/78uS9ysXDfOT9n6NZbSBbNJ+tbCrUBiOsPt13jyDTaTG3qpEaTpzxHC8nZanBxqpHrnIr57gkPxwiiYox6KroZVQYyv+kE78Q/9L3ffvvpdaWbLU3xCcHP+7kCBQNjzEDR3Rgx4K9zh7/W/WMgz372szGz/DkQRdHKbwKPkTlFN1sgA2kuVYZVSq6sNMhBQd6/u3/9S7KF9xPSISIagpcr6WQbRgkzw5RyUWRqx+VgkEiykVB+XuRxHryfSG24F9A7dVNz4RcC7gF0IejiK2SBKC1RkqklFQ6hJPPKWr7uZEqb4KJw4Xyif/2T247/Fhe/9fXc8MH3sOzsH1C/7iqSB+dIDPZDrB4aakTL4EhUZvUa1OX5TOvopEaVSPilguZkpVJBpXVUd6YiG2kvBOBGIn5Dd+sP/ta7f//hV/82sJlhZgTd9D4BUGwFAwUDWywD/jp3+GvdvX/+cRB/LviAPc/MPFqgYGC9GXDR4uIF3Uoel6KRgoHklju5/4KLyJYtJ1hM0Ikgh4RJaZlEVrNDiSSEvGIzZzSO0nF5s61uPO3ewJIUoCOSK9AFXyThqXdHeVk/n9vrqlDWo8ohTujROKcFYyuJum2SOlsP9LH8sks4/9hj+cP7j+b6b3yT3j//ifi2O0mX95INuFewQYgiLCqLG0kstelCMyh0W7xtNesU6jx4nqdpberby7SSoxnKutFsHiiaHxMG/MHvX/zwcPLkyey1115MmzZN97feccgL2Pog+JgYU3RSMFAwMOYMuNhzHHDAARx++OG559+NKMSfs1BgQzDQEiqJNxZJqQhZrZdbfvFryrPn0KGlUxc0fnp1ZJJVDhTSFD9s+C3IJG/VA4dJhJbklWuLoaPhCLQ3AlWlPd8NkS5UlYxIZU0xF19mJhEXckSliFI5UFFY1skZ7R3sXWlj1wVLGPrlb7jmYx/jqre9gbs/fTR9f/wFjVtvwH8AO+tTh/UAcSQEgjoqSQxHYiDyUAZGas+EXAmuDBmzLYxZT0VHY8KAmW4n3ch77bkXe++9d96nfzjcxWGeKA4FAwUDWyQDZoa/1v3jH09/+tPzN38bW/xtkUQ/gQeVymvmAi9z5ZSJiOWL6bvsYpZc/W+m1FM6lOeeNJ1ZuStrZXwsIqZO5GxDjr78TZClEIaN8Hw33YVhcxyQGHlZ11+tcmoi380Md6o4SlrULsmj2R3aGZ9WmRQb25er7BCM6N67uO33v+bvX/4if/n4R7npu8fTe8k/iOfOI1s+QNbfgCHJ5kZKkCD1/vEOkXF5mOn1Kt+q5u5mPmOyFQJwTGge/U7MDDPLO/Kbdd/99mX//fenmABySopDwcATggH3/D/1qU+lvb09F4NmzWfCE2LwxSBHmQGJlDTBhVDIIpCYSec+yOXnnEt50YOUB/uIErnWRlrht18LI/NHMZ6p7Vz8qd/8m+96DdTKxkBHxGBXmaH2EnICEoWAz4+aOPHyuThU3TXtlpXktytTSqrE/UYtqVCvdNIvAThYKtHeM44Z4yaybSNjxl330febX3Llx97L9R96G0tPPZbGpf9HfM/tpMsWkNVXSHX2S+fV0UHQ7sJP4hrB7Ue2K3fU90IAjjrFG6cDnwD8ZyD8R2D9JvcPho+9JUWPBQMFA2PFgHv/Dj30UA477LCx6rLoZwtlwEVIC60hBnmqIrnNfC5xL5Z7tBZefDl91/6HzrTBuAmdRKWNKykyt09oCquMUhThP/eyIBvivmiI+8s15oUaA0GeN3nuzAytxuLiz0WgVmnzeGvMq8IMUxXzglJnHiSqn4SILEgYWlnezxLjE5gW19mqMcS2jUEaN/yby79/Mn/++Ie48oufZeG5P6Fxy40kC+eTLVkMA31Qq0GiivIwYhGjsWVqtAVFV+4b92qtNKOIjAYDT37yk/PfAvMvh/jPQIxGH0WbBQMFA5sGA/7ZX//x55kzZxJp4ts0rCqs2BwZWE0stBIeSvz0D/SSDaakc5dw86/OY6uhmIoE1TKrUYvSVQJqzAeeIfNgeB3XBVsjjllaH2BBNWXHlx/Ojq86gt5Z41hcTklKEaohp1uWewAT1XMB6eIxz3evHNryMCEN9RFo4P8aLiKlLOVYTQKVOOSfI0zNlaIpHhhvVXbt6GaX2iDRZRdx0zHHcPnr38Y9H/k0Az+UGLzkCi0TzycdqJPFWW6Loc37XA2e55atgnJWJdxgz/DwESCraJ3yoo5CADoLWyj8m8D+eSD/l1A+RH/n5mGBgoGCgS2Hgdbr+lnPehbPefZzNAdaPpFsOSMsRrLRGciVQ6AsQdPd2UPoXc4NPz6T5O7b6ZK4KWlpOG408s/csdE2GeniSzJHUopUSSpV+qIS0596MD3PO4qZr3szz/7oJ5ig18pNEquzswa95ZB/DjConvkSrCswIZUAy5eQFZK5h07iloTMYjJiLHMkWhpOiNKUSHUt88EbqZlehxHtUZlOuQunSGzu2NHOk7u72HpggEUXX8IlJ53CXz7zWa788ldY+MtfkV5/Pdn8+WS9vTA0SPM3BtVv3n/eML5l6j1Xfp7vcYWe588BD1E6hxPgWFXVS+en8ogaC0Kxb4EM+Ld+3eu377774iJwCxxiMaRNm4HCulFmwMzwz/uiraurK3+d77rbrkSabEJUPNpFS7FvCAZcQLj7yOHtNepw07U8+Nff0FVfQltUp6olzI4kkjcskjDyQmMPC4FggrqWM49UEmyxxFY2YQrbHvV6uvc4DCbuTulpL2CvL3yFHT98NIt22Y7bh/rpq9foUH0k6hoSeakv7yaSU0kqreUEqFHtysnTJpFleQ+pxptCkFCLVE71Mi0HQ0mlg0SoUZMXcqCeMhgb/Y2EoGXyyZ1tbFetMH3ZEnr/9meu+tLnuOzo93DPt77G4J9/C7NvgsGlkPhvCcZ5n2pweFd/EqA6CRKeuZjzrJUR2eHCrwWZlp8arj0yCCMTRXzLYcA/D+Tf/D3kkEPwbwSa2ZYzuGIkBQMFA3r2p/gbvSiKOPLIIzniiCMKVgoGHhcDriMcrUYkJZADC1wpmHJdcCxZxi1nnc2EB+fSkzaIJEb8dCTBpRIbfbcsoBVpXP8sliDb7rBnM2mXPaFrHHRPIK12kU2azM4vfykv+sJn2f7lL2HB+AncJ8HXr9dSGqXE8gwiFZmSkXsB1ZiHLvx8gKaDe/vMvX4mhSVkQpqfcDYcnoBMojQNgcShuLQjkYRlW1xnqjyWu5RL7JLEjL/vbu74+c/4xSc/xm8/dDQ3fvOb9F56KSxdTP45waEaVq/nlwJ5JJOkTiykivv0brpQlqnfFlLFHbqINgyZvdquEqulN1yiaGmjM5DpTnMhuP/+++P/HWSjG1QYUDBQMLDBGDBrTjAdHR0c8JQD8C98bbDGi4aekAxIJ9BCi4BUt5l/azYL8kQtXkTf/13AkkuuYtuok3FRFUwSUOKmIUiDKM3G2SR8TLa4F7AswSZZxtQDD6T7JUdhO20D8own8tqlEnlZkN3jphPtdxBP/vJX2e9LWobddQ/uk+gbsrrE46CGFaOimJm8fIFIYioMg3ygjzxMM9URHrmEhKHmZ1+ly9/EybaOcpkdtEx8YFuFbe66m0U/OIuL3vR2Ln3d61l0/Dfhn3+He26DxfOxWo0gcWvliCwy/JrhF8rhnZoOYQQU9SwHOrSKeRGdKvYtjYHWjWVmuBfQ/y3UljbGYjwFA09kBkIImgRC/qPPzz3iuZjpyb6JEFKYsWUxkAsM/3dnfUP888dnUx0aIB7oxxJ03wUy3XvSXwrZqFsmL16SGYPlwNK2ErNe+ALG77wzSCQlIaUhz55JeAVMdgYaoURSqTL54EN4wdeOZaf/+m8W9kziwRBRq5ahZERaEnaJlYiEVG2juhouZpaD9dzMjEq5kv9kk4clT9cadPfXmCWtvUdUYZ+oxLh77uPf3z+dc47+IP/3v5/nzp+ew+D1N2HLeomG5IEVrCG/bSJDZKOOYJC7CoNCo3lddM6TLehMXsTDAlsYA5HeujjcC+jfDjzooIPYc889V47SzPBzLaw8UUQKBgoGNgsG3HPgX/Dy17b/67fNwujCyE2aAWmFXDt46IZ6GClSEUzC5I5vf5fu2bOVqlMf10ajEgiaS+SHklAirwsuMRjzLfPl6UZCjZTb6wNMfvahTHjqU2HSNJJSNZdxJdkWUimlWNAybIRGVtaS8ITJsMse7PKRz3Hgl46nuv8h3NPbT/9Qn2rUiEpaCo4g0dDkBMRMEcD0x4jNTDlriaA2fP6NtfzrtpfEYLnUJq9jO6lVJdoqlNMS4xvGLlkHe/cb5Yv+xX++/BX+/ua3cv17P8Sy7/0Q/n0zLOyFWtzJwxjLAAAQAElEQVS0RKZlEcSWEiNombpRT8hSKUDtypIiXFm0GSmOWzYDvgTs3xL0ScNvutEdbdF6wUDBwFgw8LznPY8XvOAFlMtlzGwsuiz62IIZkJMMh5xkuFbIhyrnEstqcOUNzP3nZUxI64zrbmMgq5FIxKQSLmYZWMKob+6By12Na+hJt3+mJdzFA/2Ud92Rcc97DqWtZkBkEkISRJJyyF7DIG8Hcm+gDxbZr3JU2xn/9Gdy8Kf/lwPe/T4WTZnGnfWYpXL/JRZhqo+2VKLK59HM6ym9PrvXdaxWV3ZlsjM1w8UmBmX10SmxOiXO2K1c5YDOTrbvXcGyCy/kkm9/h9996Giu+NLnWfjH38F9d0P/cqzeR4k6pSjT8I0oBNRME2ozj4N60qHYt3wG/LfBnvGMZ7Czu8O3/OEWIywY2OIZ2GqrrXjuc5+7mmd/ix90McDRZcA1XAoeOJDwwQXSnGVcdNa5pH1L9WajQVnepbLkg3vDkhLEwXBRhLuXcoyCmRJHqfcpEZYpbImYVk+p+h2UOB1qj9j9pS9h8lMPgq4uqRxDeiovFksHxaVAUpb0ilIJwIZ065DCAbB+yPqEIdh+O6Z96OM8/cQz6H7Bq5lb6qFvUF40JyVj5eYicGXicUY0PFzAplLgsdCIEuqlOo3yELGQKo6kbJsGM62rkx3Gd7FTNWXGgrsZOO9crv3U0fzrjf/FXR96P71n/QhuvB4WL8AaQ/JgyjgJ3NbldPqU0wo8WmBLZsDdvwcecCDPf/7z82G6JzCPFIeCgYKBzZKBo446ihe98EWkWvry17NjsxxIYfSmw4CLG5MGkpjKBDItK9ZShq64jIX/upRxEiVxXKMxNEA5lORZKsv2SBVMIssUH709VfNZLv7Uh0mJSYS6ODXZLL1EEiIWt7Ux+dBD6T7kGTBpKpSkTlXApBaDV5PkUfFc4Kaq3xxjqjOCyiEPIu0dpB3d1ORptN32ZN9Pfob93nc0gxKFD4SEJULdVF4NBZUJWm+N0oiSoFNEUlklnW4hKO7NOmSG+nrkXU0666SyJVMfjkRhooYdVo5I9HrvX7GCZKCXjniIKVmdXdoCe1Wh54F7uP9P53H+17/Gnz7yYW46/jh6L/gb3HcfYcUAUf8AFtchEVTPOXlka4ozmy0DZpa/IM2aIQbuMXAv4Pbbb6/Xjd9qm+3wCsM3XQYKy0aRAfc4uODbe++9eeYzn8mEiRPy3vwLIVGkiThPFYeCgfVkwG8hVywWE2kJES0nctt/uPzs45k5NJfOxiBtoUxFkAONEBuWGHmV1CQEQXqHVPNOKrG2rsh8ouKRN287UzfqFKzOkESQfwEiNGDpQMK86VvT89o30LHz7lBqh8gFoGks4FK1pPYjwcOgXNM4KFVVbhihAq7SsoRypUTU3QHTJzHx/72Kg047gXGvfTH3tEkEJjWCRWQNSchagtuQDsqIoYQoVnNJQqRl20hisJya4pE4EiQWXTCSD4KVmydVTMJU7ZHlJohEWkhVQL1Qlzc21nJuqFaxUhkLJaJyRfUCjQTaNZYZErDbaLm467Y7eOCHP+af7/8A/3nz61nxpU/BBb+HObdA/4OQ9hJWWlBEtmgGgt80Uci/EfziF7+YoPQWPeBicAUDWygDZpZ78l/0ohdRqVQwsxxb6HCLYY0lA67kSDH1GWm50dIGV/34TGp338LUUkZbpnMSI8jzZQrlnCIozkopMbqSwls36aNU9imgp7tH4idjSOneahsHvOq1TN//QBpt8uKZMod3rxcpHmlsHnfkp/XawZSyks6WSBWmEnYmBkw5VlKtjjbSCT1kO+3Ak977Xo743GeInrw3d8mlt7xcIrS3Uy5X6JBgrJZNzcWqnYqXVEvLBhJ9iB/lqMV13U0VgiRhkG0m8BAob7jtTGEQqpkxMSoxKyqzq54Pe2h47Xfezs1nncl5H/kQ573vvdz2vVOpX3GlSrOBt6K5TZIB9xrEjZhJkybxrMOexT777LNJ2lkYVTBQMPDoDPjHOF72spfRronHzDCzR69QnC0YWGsGYpVM3TcGdWPpeX9h7gUXMJ6S7rdO7FEdB1Ia+Obhhr8npbckqJrtp7QRWzt1dZV2lnlAS6HT992XKYc8HRs/jmAh/5F0n/e8BpJQkDaj+VEVcTyynWatc0YIEVaWR3HiTLqe/3IO+PJXmPnm1/HApC7uXbGEWjogITrYRKiTWExzGddIxFk9iqhHgYbictQxFpuZ5Rw0Gg0J1DKTO7vZVh7JyTfcwrzjTueS1783Z2AsbCn62MgMBN14Fgwz4xnPfAYveclLNrJFRfcFAwUD68KAL//6xzheJvG337775Z/9M7N1aWLUyxYdbOYMaIlRNxZRI8UG69zw+z8wvr+Pjgxq9Qapn28NcaXnL4DHVaZ1arTCgOySDUZZfVbwX3NZ0NfH4JRJTDjyCNpnzKAkL14kweUwW7fXh5nlc+Qa7ddyK+UO6JwMu+zJru9+N8/67CfpOfip3CaBOScKDLWVkQNObSDhhwRfRoOMWEjUqPOXyYuaKa3kqO5mRltbG/5D8WYmXoxuLUtvnUbsVelgd1+6H1ULisY3GQYyvWiCRKC/KHp6enjOc57DYYcdln8W0MxyO73MSOSZxaFgoGBgozDgr0Uzw1+3Hne4+Hv5y19OuVKmVPJlK4qtYGDDMeAqJVRhzkJu/sZxlG6fzZQ4piM077VUPY2BzlMva969f70g5LkKEjRlGoMpfXJa7nTEs5l02EEwqQedBEzFIswkTjFYS5gZZk3wsM1HbhKeIsnb7eii/TmHs893vslOH/8E98/anrsHMrK4jCXqO0RkJcO9gcokymKZ5m2oYc3H/np2KDVqu3v/6v7v4zT3WygTyh0kpQ5quF2Z7Bm1rouGN2UGnvrUp9L6DJHfhGa6sR+3wUUDBQMFAxuKgWjYi+GvT2/Thd/b3vY2Jk6ciC9ttfL9XIGCgQ3CgDx/LO+Hm25n3v9dRNvyXjokdsxS0k1gijC3JZVwkTcyrtVYYhkT9t6bKc96FuWp8sy19N4GIWMNjfg8KQ8jVoaShHJ7N0yfybZHvoAjP/UZtnnRUdxdjpgvruqVCs6ZaTk4mEuuGmR1IR0D/9+abJdXUvb7knS+FC0bwxqKFVlPAAbK5XL+QfJXvvKV+WSSJMkTYNTFEAsGNh8GXOT5v3Q0M/wnXz72sY+xx+57UNPE5/mbz0gKSzcdBlKZMuyFUuxhe0OqYEkf1576fSbcfz/jVDST6PLPsyER+LDyIzNGOy47/LN9UZxRGuinNtDL8knjmfGaV9LzlKdAtV0WuKTRGBTb8LtJ0AUt7TpK8uy5wCuRVduwbbel/JzD2OkLn2Snz32EBTttzc3LlrK8t5dKUqPEAFnoFyQCQ4Je0o9gnil/tMbQvPb+0zKpuknUjXb1V+xPSAZ22WWX3Au4ww47UGwFAwUDmxYD7uFzEej/7ePTn/40Bx54ICEKlKISIRSPboptnRlwCeD+Jy1UNutK4K3mjhrs4+YffJ+Bm25gagRlncxWLhSmquMVFGyM3T87J+WSZsZQmrI4S9j1+c9m4lP3h65O8G/b6pxMHjXrnIGHoq6MOBUvQYRNnMTMl76Mwz73WXZ7zasY3HoGC6LAUDBMhgWNAXQFPNQycNB4QqJzLbj9o2a9GjbZaR7KaAn6oGixP0EZCJpEDj/8cF4pL2AURfmk4nkef4JSUgx7/Rkoaj5OBswsfw2izYWfC0B/fbrnb7/99lNucw9RWFmumVMcCwYem4FUwiPJkekI0h+qlNKoDyqeMjAQk/7lD8z77U/pTHqppUOSfiklFYwkX4JgZpg1oYjqj+UuCSWhFZerLG3voHuffZj8whdQ2W4bKLWBaUk2jSABVE6DUkSCR8cNtat1efPUnRosCZ6uiI9IwAJEEqJd0yg99RC2/cyn2PkTH6K29+7cV0sY6JMtWgFOtXydJbHszNDqMCV5XcuNgEkEIkEonaiWR283dRBWYvT6KVrehBgwM71eV4eb518IeclLXpL/P1FPO4rlJWehQMHA2DLgX+ow0+PZJ9wowj1/n/nMZzj44IMJerPm/83HbNVreGytK3rbEhhw6Zdp8m+Npd4/QCmUkdqjPW4w7xc/YfKKJfSUMqodFSxkEoEQZRDknQr+bd88R4Kl1ciYhZn0UUItSljWVmarl72Mru13wsrtEGkMeo2AgY9Pnq60GdNxXXav/1Csqq9Xp3rIVoeKm6BM2WckViKpdGITJjLh0EM54DPyBr75nayYtjUPZNAXSX7Ji18KJXlYxaPy3OQoM3EMHvc3f4pt8H3YzLxdj4c8tiEORRubFQP+mT/3MvhnAX1p6VWvelX+n0JaeZ6/WQ2oMLZgYDNnwF97Dh/Gs571LD7xiU/w9Kc/nUhi0POT1F0bfrZAwcD6MRBIJd9iQfJIbzTKEiqECFu+kMvOOIkHbr+dtkqZEAx/Q+K9uLiRnpI4ccmA6xw2ziYBmA2xfGgJOz1tP8btuSfWNhHSDjIrkZSg7oggloHSUzpuyD17zMacITMdTdLKKoRJMyntuS8z3/tedvz8Z8gOPpB5ZWNZY4hEgjvN5HUlAWuIV0HL2hoQ8Nh9qdB677JQ/aH7YL2bKCpuzgyEEHBkeggEC7m34TWveU0+pNZXx/1cnlEcCgYKBkadAfe8+xsz/8LHV77ylVz8+WvUX4/eeWtC9vimhsKeTZ8Bk4mSJUQKkegwiUHPs8EatX9ext2/+jntpYh6o0GqJdTElynzsqsOXn5VykWKhKTaIceqM6MS88+shYxxnZ08eM/dPHj++TTmLoBBCag4I5Xi8xVUh6KjYsKjN2q5qDIVCnksItWydCNqp9beI2/gYRz80U+w5+tfz9B223JXXOfBeIhaKSWTAAzUVUsiUGrbzFtRQ6O8h1Fuv2h+c2BA99rkSZNxL6D/m7jNweTCxoKBzZkBf3OVpnrw6w2Yhw7P8zdhvuy777775h4YM8O98ZG8gJvzeAvbNz4DesxLYFRB951UHkhoMLAcHriPK884nR0WLCE0YirlCkH3nd+PrNxMxQ2ylRmosSbQplN5WtHR242utnGMD1W65y/mvl/8ius/+lGW/+RsbM4cGBigLPv9X6GVCPozmeJQMCZ7kxzv0ak1qVD/XF/JypSrXZS6J1PafV+2es+HOPCYbzLpFS9l7rguFgz2YSGmEuqUQ0JZr3V3yph5S6NreCEAR5ffTb51M8PMQLv/e7jXvva17Lrrrvi2+gPAcx4JRX7BQMHAujLgoq5areYCz+v6b/x98Ytf5MlPenK+7Ot5ZobZI8PLFCgYWDsGjERLjLG7yLQCRNaAtM41Z5xK4/Zb2ZaMajDde5IFplNpphyGN2XQwnDWGAdRiMiSRCI1pUtCb+JgP/Xrr+Wib3ydy4/5CoP/uYbQX8NqYO4UlCczUfkURoxDiVHds7wzUyCHJQ4kBIO4EloFdwAAEABJREFUS7XS1qi2kXVPoLT33uz1gfey//vfw+AO23FrrcaDmSEpSE2eV2feVGdUTVXjQSj2ggHMLJ+I/Ashb33rW6lUKgUrBQMFA6PEgJnJEZNSr9fzHt7//vfjnj//SaZSuYQvBzvyk8WhYGC9GXD548hIMRrucY5KNKRMsuXLWHDWj3jgt79mUhzLA2X4Rw5UrPkFWtZyG5Ni8panCXFSI05rpFo2LVeNcW3GtqUayYV/5vpPfIQlZ54NN86Ggbo86GWQaJQWbI4nj4yysanazwTfTYegDHn1TIo0EkohwzyvvUK0/XZMe9PrOeTkE5jy32/htvEzuJcy/XGKC1dUP78eauYR9wxysanrmukKO1iHrRCA60DWllzUl6D8pnPh5z8L86Y3vWlLHm4xtoKBjc6Ae9j99eY/8/LJT36SWbNm0Xrge2imGWCjW1kYsLkwIKmBaxyHdMEIs1fdR1UrUdHiaFnLjr70e/OvfsHMgUHa5Skb7B8Cef2kI/K6ckjl0dXbyk/pkOF/iozZ7v9HN4kT0jTO+yyVIjorERPltZxVrzFt/oNcfty3+de3jqX36muw5SuIJBb1dkoiSaPQLqPJkR+csRb8ZN7s4zg4zw414YGLbBd7gineBFioQGgnCSWy9jZKe+3N7h84mmd8+n+pPuVA7i+XWKKx1bUUrNIEiTsT0GZSheYXRmEmIBjrvxUCcP2526Jq+oQT6YYzM7bddlu+9KUv8fWvf51Jkybh4tAnKzPT8kCEWdN7QbEVDEDBwVoy0HoNeXGPT548ma9+9au4AJwyZQr+GjSz/PXlr0WHly1QMLA2DGQqpNVPHC5rPO2hI5NoMGVk+fdjB7El87nomC/RsXABk8sRHaGq+6+NKAkSTSbRYUATWR4O66bhOCu3TDHvQUEuF8lLeF/rAx5xG7YlBDKTbPFuE/WbSIYqblGFcpYx3fpZ8a8/cfHH38vt3/wa9dtuxvqWYy4aJR6pq3BiGozqoiVw6urRw4fLZp1Yx11t+6DzWmrfu9HrOZPgzsRKbrfHVcb/GwdEyq1CqUo0bSoTjnwuB37pf9n1Pf/DkpnTmVMbwr+QY1oeRgI3qK2Qqk4ckSWRlvODGDf15lCwHntYjzpFlS2AATPDbM3wicgnpA984AOcdtppPO1pT1s5YheDpVIpXy5emVlECgYKBh6TARd9iTwtHu6444585zvf4d3vfjfd3d34a25kA2bN1+bIvCJeMPBYDGQq4FCgPcV0dKBM6Q5CLLEzOMB9Z/+Ewauuoac+REUFgkoGShJ+CAZKm+ChQ9XJN/OjDtqlopRonUkVb+5+6vGg2cpDj2pRrwmGbVJKdjK85Sl8fLM629itI2L68sXc8etf8Y/Pf5GFF1wMc+fCUC80JPhcCKaqkwXVVyhRRt4uG2ZTk86GA7XrDKWy3dOpzpFvhpn6F1IJwbRUhq52oq23YtvXvZYDP/ox2uQNvEu2LdD5uryGmUS8cx400KAL6p5BJAFTh/LyZtfxIAvWscZDixfpLZIBM6NarfLCF76Q448/npe//OX55xJcAPrPUhSfT9oiL3sxqFFkwN84udDzH3Y+7rjj8v/A40vA3qWZTwjm0QIFA+vFgN89khE4QqYmpDj8P03k8LRgK5bR+7fzueXcP7BNI0KSAxclrh9KaYq30YJaWH33EyNzHpoeeW604t6noH2lrXhMAwhavs7667QPGhOziJnyEFauuparP/1ZZn/32zRuvhoGF0DSJ6SQiamsCmIslchKJaocmXLWd09lR6rlXjdpZRurG6vskRmK67WPkEkM0jGeMGUW455zBPt//Vh2/8jHWLjtjtzfgNpQgyQe1NLxoGThIBUtb0fyYqYhza8haormgbXdwtoWLMo9sRhwT4XDJ619992X7373u/hvk/X09OAi8InFRjHagoENw4C/kXLP3xFHHEFL/PmbKX9T5Z7BDdPL2LVS9LTpMODzvyRNLmcgbUoBz2whjuGBefzpW9+le/kA1aEkLxVLePiSpGPTGc26W+JiJiRGm0UStmh8Q8zIUmb1reCOX53DhZ//DAv/+Dt48EEYGJSiSkWT5Rx4by2aMglBBwqb8LPrD9OVaOHRWslUzr+cU9NAkmoHpW22ZdbLXs5hn/w027zwxSydMJnlbVVqJVklodn0AnqLstbQODyuiAdrCXW1liWLYk8oBtxT4fBBR5Fc6tOnc/TRR/OjH/0I/7+kPlm5EBwJL1ugYKBgoMmAv27MDDPLvenvete78M/87b333nkBfw15xN9kOTxeoGBg/RhIyaWMBI+0geISBCYER0LmbsDexfz7Oycya94ixqdQqpZJIiMWXFTUSynZGjpv5qmxvNWHFvCzakzZHlOwkXaT7ZJEErNDErqJUK0ErJJRLifMKkdMmfMg//7qt7np88cwdPmVsGwRjVo/9aRBvTFImiSyPdUoU4Ujdx/ZSIw8t+HiJglXlkevSo1gManm3TBlGtXDD2f7//0c2334Y6zYcTfu64vpHUxlZ1WL9hUtfYfcCF8hTs2vYaq0Q8Fj7M2aj1GoOP3EZMDMX/TNsZsZbW1tPPe5z+WUU07h9a9/PdA850LRJ7tmqjgWDBQMOAPu2XMv+nS9eXLh97nPfY78Z15KJcwMf92YWR43a4YUW8HA+jLgCqAFTK1IUkgNmgQFg8u599yf0vfvq5g8VKMzSNDks7+XMTKVc/GgSqvvzWZA96cOgGewavPkQ7Hq7BjGjFQ2JsE0FiSKQHoWH2YkTjpjY+JAwnYxLL7kYi499ms88MtzYO79VLM61ShVnRppXCfTUjKZvGrDYIy2Jo02zLCuj0FWCli1lH9JZMrzn8fTPvhhdnz5q1kwfgqzazFL5PFMJANBhckUpKzLFtalcFH2ic2AmdHe3s5+++7Ht775rXxZeOrUqbgXsOXNeGIzVIy+YGAVA/6aeMYznsEZZ5yBe//8G/Uu+lpYVbKIFQw8XgZcAJCLoMzFQGoSNEJah8EB7B+XcssZP6BDQrBclkhwwSPBYBJHQbAMlddBeazttgmVS0nJ5P1qfR4ukjOvrRHR0SjTVq9STtolBtuolIzJlZjx997JXSefyJ1f/DyDf/w9JiGYJjWIDDTPsVE29Z1VIGvHCILUqtXBv6msMEzsofSMQ9n2k5/kSV/8AtnTD+G+cpX+NKDhq1wq+DVUoNp+fDj8vJdzoF4eXqLIKRhYMwO6d/zdUYgCEyZMyL2A3//+93nmM5+pN0w6uYZaPgm2sIbTRVbBwBbLwCte/op8yddFoH+hyszysZoZZpbHi0PBwIZhQPeT7inteXNyXmESQWHFICzp418nnMLExUvpIZXnOUNqDyOTKMqQFpQQSJUnsHlvPgJpXxARplEFiaMoizQ/BQHQEnlJS76ThG3iBgNXXsW/vn0cd/zs5yT33EcYrGGxWtEuenzPoZrDu3gejnkgJsWoCWraM1j9fJ61lodMdR0otByJjg3wX3fUnJuVIuJKhWzKFMY/7UCe8p53svt/v44VU2ewIGqnP+ogtorqmOpkTSgwjTkMI7fST+us75KOHhQoGFgLBnTjmFzsZkakm3HcuHE873nP48QTT+R973sfPsmhzQWfAqIoIoSApx2eV2CLYeAJPxAzy+/tlgfc73GPb7PNNnzzm9/k+O8ez4EHHJh/dKJFlplhtgqt/CIsGNgQDBgSDJlEn8l7FGXYg8u58msnUL57DpMaCW1SRwHdf1mzt6DQ4R5AD5u5m99RI5LRliPV66sRoKEBJeIgieQdFKR2JQmNspZMo1DKhe84ib2Oex7g3jPO4sb//SrLzztfnC3GGuJPzZlqpBJPiQRjlqa5fmopwqY8yxmXRDOJQFUQtzyOLVMTqUPtpLIzk7WZlcA0IOW7gzJEJcL0abQd9BRmveud7Pbpz5IecBh3NsaxpFZRWYiIFaYkSR1LEqIkppwq9DFoidvfIPjzKlBsBQNrYMDMMHtsuOjbdddd+dSnPsWpp57K7rvvvnJS9M9A+YTYat5vuFa8CAsGNncG/N4ulfQwHvEm56ijjspfB29/+9uZOXMm5Uo5fx1t7mMt7N8cGIhlZAMLsZBAvc7yi//JwgsuYqLEX5eERFkesSAgpWEqnUMiEIfSm+tuNP8w01CMVGEidZNK2frSsAMtEZsGGGgeVZB2iamtOzrZrtagftlVXHzMd7jmez+k79Y7sb5+iadYEtAwKaYsjskkGL0ew/wFtWfChtv9Qji8xUAmKZfJAs/xfjQE2aLxScAmbR0ErcRNPOTpPOXDH2O/t7yTvplbc9dQnaWqEAtBPCDxlwmphCASf95yU8milpupdT8WNZ7wDLiga02C/sPR/i/kXAS+6lWvyr1/ft7hXkD3Bj7hCSsI2KIYMDP8TY4Patq0aXzhC1/IPX++5NvV1YWZ+akCBQNjxIDfbxFoyZMVffRfeAEXn/xtZg0swwb7iOXJkm7RecP/8IREghvn6Uy5Ht/sYRrBI6CZraO/NoWB/gEaQzXay2Um6o3ctKVLmf+r33DV577EwnN/DQ/cjw31SUM1yIK4jVzyqf0MXIzJwUhZcfnoNrCYko359RgZsnIznTOJ0tSNaC/RtuvWbP32/+LAL36aqS9+KQs6J7C8lknAIruy/JonquPQbUDm1x4/p0OxFwysLwNmppspw4Wgf0HkgAMO4Jhjjskxa9aslc0GvbjMbGW6iBQMbO4M+D3vb3AOPfTQ/Ise/jNJO2y/A9VKNX89+LnNfYyPZH+Rvyky4M9XCZTBOtx9L38+9lim9a1gQlIj8h8LLhmJawEyPbPdfpMkcDTjKMUTaPPXp89L/jpuaMm3Il6mZgnb1wZIrrqSC4/5Jpd/57usuPFWLcZGhOBcicBhnkxcNZEppwlIlTuKe7ND9QdmRuQrEFploC2iNK6Nnn33Ytf/eSf7vPN/sJ13ZY48iMsoMxTKJCaZmhngIN9CfiwOBQPrwYCZYdZEFOndkdoo652UfwbqHe94R/5v5A477DDlogeOXiAq6y84M9OLqbj1KLbNigGfMNxgD/0+9s/AfvKTn+R73/sehx9+OP4j6VEpwnyiMPOiBQoGxoSB5g+JqysJGXr7uOJrX2PSbbcxsa4lYWW7myrV/E9xWzobK1HS69XhL9dIU1IpHaIj62ebNmP7xhC9fz6fyz72ee477Qekt9wMyxdB6p+xlNBz7xuJ2lI8y9AkhylQxgbeTbLSSGRkDj1fPES+PSTw8NCFneZg6+6kst1WTH7JC9jz859j6mtez/2dU1gQlyT+mzdAKlvN1J6WhDXkDWxr0dwTgIHVh2hmKzPMjBACHR0d+beD/b8e+BdEzJo3nP8umk+gZqvqUGwFA5sJA2aW/wcPF3xnn302H/3oR9lpp53wz8L6EMwMs1XwvAIFA6PFQL1ez5v256p/5o/587nplJMYuOIKdpC4qcij5SvCme7JzFQ0h/EDQE8AABAASURBVOX3qFLFLgbMWnxkBIvl7avTSZ2pEng7kDFp7hyuO/MMLj/hOJb95xpYsQySftKkT57+Ov55wwwDEWweqs0Nt5uaasL7yPuSvQzDBafMzPv2/pEIpKONMG0K1X33Ybu3vomDPvYROvfdn/sJ9JUqRNU2/LPL/p+Iglov9oKBDc6AYfmkuOeee+JektNOO41ddtkFM8sFYuuzUxRbwcBmxID//NGHPvQhvvWtb/HsZz+bzs7Ozcj6wtQtjQFfefE31KVI3h15dBac+zMW/ObXjEtiqhICSSkjjSANQfqgCTAyWAlF123fIkqnmNSTA1LwD8aJEWk4MN8zCcGYEPcxwQbZrtZL7YLzueazn2P+iafAjTdhQ0OoqNcmUcyRKmQUNu9HlxFdTvxzh8EvoPfjJxyeduOzAFZGCg86ypRnTWLckYex2+c+ybZvfTsLxk3gwRUrVn52OeTWp4gAodgLBjYQA5m/mORq9nca/mPRr371q/HfDHzRi16Ev1v1h9YG6qpopmBgTBjYeuutOfaYY/nwhz7MzjvvnP8oun/kwT3eY2JA0UnBQIuBfMIHM83+aUZUG8q/9HHjT35Gz/yF9JRKNNKELEjsBYa34YjXUTUcw2fGLMjtTqU3UkmPJnyu0HShPFmRn1c4Krv6Va/k8A5GplPR4Z2LL8X8LDKqZAntkncTG3W21+mee+/nxh+fzWVf/jpL/nIBtmCJuE+IUvJaGb5ZHjdFHayWauawjpvXMjX+UKxsxgvkiVwmuuVkoUTW3oFNnEhlj93Z+s1vYv+PfYzxT38a90hFzk0a8gnKcI0vr1ocCgY2FAM+Kfq7UzPDzPLJ8qCnHsTXv/Z13IPiwnBD9VW0M6YMPGE76+7uZuZWM5k4aSK++YfHzZr3t6cLFAyMCQMSAuQiJs2frRbXsWuu4dqTv0d18TK6Kx1UQkSWZESa4qMsEBxpAPcSuZEeOjClRkLJUdlT9Z1SSpvwn2VJQorDv8nqP1Rc1rlInjjzsSnMvXJyIuDjfUTIdh/HI0KDyes2+8fbzpHohPLyeCqWUjGRKi8TTF2qXeWYzhCnmLgrpcak9grTtEzMf67nhq8fx93fOpnk8muwxcsZGhjCP4tpssVUNg8Z3taUN3wK9TMSpvQqrDqDb+YHoRUq6ibmyH8kUNfYv+yB/x5gFeQNzCKF1XZKUyfR/YLnssMXP8327307vbvtkFej2AoGHi8DZobZw9Fq18xwb4l/XurjH/84p59+ev7ZKZ9EC29gi6Ui3JQZ8Dc1Zs173N/AeHpTtrewbUtmwHCBZPUheHAO//7e94hvuokJFuU/aWKZxi6YhN9KKEu1dPTdaP2h2Opg1DZDYmq49WY8kwhxpMpdhdY5I5N1DhSuCa1zrdGMDFvn0jXUbZ1D4ph8CxJpIQPnzvIaioMsdsgSQ2UTui1lpsG0Zcu573e/59KvfY15v/0VbQvnU43B6kCiAq4xFar4cJvkreoMqzZPrYKpxMMxXNrWEOp5hOrgYQsYZgIGeguABbJgpOWIuKsN22UntnrlqzjwPe8W96YyEo06rt1elCoYWA8GXOglWpIolUtMmjSJ1m8GHnnkkbgAdKxHs0WVgoExY8C/9etfbvKPMPhnWIt7dsyoLzpqMZAqIpGCT+6JEnPu5fJvHsOiKy9nKy37dkYRrc2ndlO5JjLFsuap4aCZGLtjJjEXm+Ew2eAetZKG4HE5zHAgK5v2+tFTDhVGBYVsHYHKG6hVh0mItRAp7ggSdaYlXFMIkURgpO4ieR6DgDyR7q2Mo4Q4pPJYNlsMym+3hKlZg/Jtt3DzCSdy05e+Qt+ll0NvjawGXt07NrVpKg8NHJl4UGT9dlO1FhTN91Z6ZPjQE+LdZExJ3sEoapM3cBbdzzhCAjBTSROKvWBglBhoTZTuMXEh6PCJ9OCDD+aDR3+Qpz71qbhHZZS6L5otGNggDPj9a9Z8WEZaYjNrxjdI45tJI4WZmwADPme7lhisc/8vz+XeP/2BaVlCexJLxCSPaqDfsS08asENdNLMMDOJoQytSFOXQB0ol+mvlOkrV+itVBRGOQZLkc6XJBAF/wqGvJkuFnPIgxUH0Eos0lO4WGwhMxFiKThQOAwVFx+MgCluWBaG0UwjGeRo5pvOmew1fPO+1Do5lJWhg8p73yZB1xkSZpYypi1fxLIL/s5lX/0y9/z0J7Bogap7WSFTFL8uidpJhTzDM8cYprH52EvqV57AtnEaiW6ipL4xjZItxb7FM2Bm+RjNDJ9I0VbRA2CrWVux3Xbb5V8MUVaxFwxssgy4588/45Mb2Lyd82hxKBgYKwYaiYRELDzwIP2/+C23/fgcdopTJpSMjs72sTJjHfppvVACsZYjl1JmfrmNO/UG6lYtSd6QxdyQ1Lm1VuPOgUHuWdHHA739PDg4xDyl5/T1Ma+/n8X1Gn1aQaoJjTQmTaSAVTdI9EUuACWAcQGs85FQEk9lueCqIVDRnGNKJ0NDkpVQVl6mdF19Dg3VqNcbpNJkWRRIg8lOI7EgRMqPyNIg4RTlyNKIRIUTicxEHsCYGpkN0lZqMCkboOfOG5l9ynFc/7+fZcXv/wjzHoS0DrIBCc8mjDHdvLsWUMR/F0jXQoZLAC5fRtAFGFODis42UwbWz2wz3XSqamaYNaEkGAS9GAvvH8W2GTDg92n+cxuaLFrmund7JFr5RVgwsMEZ0H1XcqHTuwKuvpp/nXgK45f2MUnuqLJEYJzU9Dy1Dd7thmjQXyM1PesfUGMzD38uz/zEp3jepz7Fiz77WY5U/Dkf+BCHvut9HPDWt/Gk17+R3V79X+z88lcw68gXMvGZz6K03/7Udt2NpVttxYKJE7m/q4M75DG8IwrcFhm3BbhVouwupe9UHzfVhvj38uXcMDjAbRKGs3X+XgnOO+IGd0j43SsRObcUmF8ts6CtwoPVEg+WSyysVlisvCVqe5HaWSy35YokMGRVsnK7xCE0UnkZo4hStQrqL9E1CbKhW17NmSFj694lDF18Af/8+pe55czTadx1B8gOGhKtEp6gC6m2x2LXdMtKrOzQaGWGxuxbsBWLpW4fwSjPboFiKxgoGCgYeGIy4B9bqLZpIpBnwSe0JyYLxahHlwGJCwmZNfYh4WH9A3DjDVx83DfpnvcA46ISFiokEoFJXX4peafWWHdDZK5TG6nsQjrDcqBtQKJp/EEHMvV1r6X7uc+j87kvpOt5L6b7qFfR9do30vHmt9H5rnfTdfT76PnEx5j4uc+z1de+wQ7fOYE9TjqdvU//EU8++6fsd87POPBnP+XpPzmbg886i6edcQZPO+kkDvjWt9jrfz/PHp/6DHt88jPsJmE57V3vouP1rye88hWkRx1FcvhzaRz6DPoOOJDFe+3N7G225sbJE/nPuC7+093OTZ0d3N7ezm3lMndYxGwJwLvrMXcP1Lh7WT/z+/pZNrCCpcuXsmSxhF5/jaxRkhcxon8oyaVddwkmDixlwl23cvdpJ3PpRz7I/N/+Ah68HxvqA11H0TH2uyH7jMwUsRRCTPjrN46hsXA+uDJ1w/IPK7riG3v7ih6fWAwUk+gT63pv7qOtVCq4FzCjeD5u7tdy07Rfk3Iu/obD/DZT3OdkBTRipDr463e+RXzvbKa3lanI84SESqaycgLiz9QWNsYY3UyZkndtMioiyeNDUYVllTZ2+6/X0LnzTjB5MoyfCBMmYxMnw7hxxN09ZNOnkc6cSTJtGvGUyaTTpmDTpxLNmEZF+W1bb0vbDjvSvtuedOyzL9V9nkSbvIOdhxzKOInK8S94IROPegnTXvEqZr3mdez4329ktze9mX3e/g72e8+72e+DH+QpH/soT/v0p3jm5z/Hkcd8nRd/65u8RDroRV/7Cs/95Cd41tEf4ND3vIdD/ud/5JV8Nwe//e3sJ9G6x8tfxi4vPortjnw+M57xTMY/5alU99yHdIed6ZuxNfPHT2Fez0Qe6GhnRU8nWXcHibx+9918Cz874UTOOfVUHrj7btD19GeIg7HeTN0PQzFC5623suA73yFd1gtaCwfD18f9JiqecxTbKDLg91gUItra2kaxl6LpDcRA0cwwAy4CQ9Ca0nC6CAoGHh8DLplcOjlGtjSc1pIlvX2wvJcb5eUq33wj07VkWW2LyP+ThTWlhLfSAj7JqylPKxiT3a3NvF+HejQtjWb1AWqpvGeNjO0OfwET99ib0NUN8gZqvRq3E38paXk2aq9ipZL0bKRTgSgYkRlmBopnClO97tKoTFqukFXasGo7tHdCRzehu4dIy8PRlEmUJBorM6dRnTWT9m22oXP7HejaaWe6dt+Vrj33oEfev3F778PEJ+/L5P0PYPKBBzP54EOZePgRTJDIm/LqVzLt9a9j8ptez6S3vZkp7/kfpn3w/Uz92MeZ8qnPMe0LX2bm177OrGOPZbvvfJvdTzmJ/c78AXufeSa7n/YDdjvhZJ707eM59FvH8+zPf5lD3vI/TN1tb+YvXcGiJUvlb5O3UAI5HSEG/So6GM1NN4RuF/VgQokwo9ag/6JLuPTEk4nnL0CSlSTWOw2d9t0vqrzLZF7eMwoUDKwHA2aWv5DNmqE3oRghClTkWfF0gYKBTZmBlvAzs9XuZbNV6U3Z/sK2zYABTdA4Wqa6169Shf5+/ikv1YIL/s6Mep2uUkQa3IejwqbCD4FywfMYu827c2SkGkIq31+K+efstGzaufsezDjieZQnTcKiSKappPaWdRYM+QJwQWuqH4ZhpjYcSpMDbV4xkFkgFTx0eDyH2s+E1CFBmZRLJFrSTctVspK4VJhWqyRt7avQLm9dRxdpTw/phIlk8lBm06aSzRC2mgazZsC2W8N222M77ELYaVfKu+5GZbfdadtjdzr32pPuJ+1N15OeROf+T6Hz4EPpfNbhuVdy5pEvZG95JQ84/PnsLI/h+HETJG4jkADUQeMZu92Zy5HlR0K7bqSgm2z5737PXaedTrJwIZbEsiglJdNf08RMOflNpbDYCwY2BAOmF31ZL8yqXozuDdwQbRZtFAyMFgN+r0Y+qSR6Mm4yn7UardEW7Y4tA80JmeGJOdHsm/pXDnS/MVTj3h/8gIW/+w3dg4NU9abZyOSoaS6vPtROM5OQsodmj3raewxpSnCvlhJxiFiRGgPy0O368qPoevKeWEcFdC4Ha9qy/NSjFlmtRLNkljeluMZODmXk4aq8JrWr0s1yUtE2AvIwsiaIc6k28OvxELjYXJkvPUWbRGZXF4wfh43vIRrXQ0XCt0vL290TJ6n5oGsX494/WbnxdgONHMpSyFuvWMHsX/2a+3/5G3CXc9qQYaK16S9E9yOuWIuJWrQU++NmwMzyNiK9mAoPYE5FcdjEGSjrzYrfr0mi6VkT3SZu7gY1r2hsNBnwZ6GQBXXioaAJ1ySkWNHL/J//glvO+QnbyzHThWFm+I/qu4AwM9XZVPYU5K2TasC3ut751YikAAAQAElEQVTgL7ASOx7+XCYe+BTCpB5wgeQnNwEY9vitGG7Cx9wUmAH8mmjs+Llh4Zi5YNf1y/TcaGiFNVbcTGXxQozd5t21oF5DS9B1NmpMrQ1y48nfY8lPziGTyzlJapDqXYaMRgPwXXWkAzWc3H3pqQIFA+vHgJnhPwq98rfV1q+ZolbBwJgw4J7qXARqEjM94FvPzjHpvOjkCcBALiNAz8XQSLG+Gr0Sf1cdewydyxbTJWdMteSigXzb1O6/VFbVkjqxJfiPMy9vNIi3346Jr34lpVkzQcuxPrYcKpvvLTHSCvPMkYfWiUcKgwq3YDT/lKXdhIfvTY7XfO7hpR8tp9mSlJEay8Wfevd9tTo6h54VJiEYhp8blWol/9hTsKDiXmC1GmOaCK3exnd0Mq1Sxf+/3dVaCl5x0cVEgwOyPZOo9yXhDFlLsT0RGRidMfsDrIXR6aFotWBgwzEQtDRkZrRCiq1gYEMy4FpAIg85XowILr2MS779baYtWcLMji7aKhXNx16I1TYzw2wVVjs5xgkrB0rtZeoho68csfsrXk7XXvtgnZ3EkhAZOhiwEorIdkaCh24qw5phym8BxdHWSnuopHI91oSnHZ5qhR5fVzDS3uG4i8B8fN6ww3TQOc/38mYBj5s/RwR03swUrA7VGrM9mFne2VC9DknGOKnTrv4VXPztb9F7/vnQuwILJaxZLC+7+sF1v0MXdvUTRapgYK0ZMHvEG2yt2ygKFgwUDBQMbK4MpBhDmVbctBrX+OPvueRrX2XcsiVM7+qiNlAnSSQKpSCCyo3pGEd0lmpp2pEpZDX4/J/R0dVOfzzInNpyZj1tfyY+65lE/nMv5Sqb2iN+tGecTLylLaizVPA8ZWHDfx7fmAitzuuxbjyt33e3lZkk9d5+/31cefr3iG++HhtaIXGo877s6yNweEUPHR4vUDBQMFAw8ARhwD3XT5ChFsPcEAz4POlwReDhcJseTXE5lWJZTKW/H264gX+d+F265t3P9LYqFS0ddsj7V2/4SpxLh+HKGyswZHETKyOuDaQfakND9MYxQ1OnMuUFR1KePA20skgUEYIqus2ZHzY+TCJsNK1YOUxTLyOh5Kayh5WGVFK5aOuk9Rqd8gRO1Pp9dM/d/OOYL1P/5wWgdyVmhnZMlXStdQesHKLeC2RCqvthVZ6KFXvBQMHA5s1AYf0wAy76/DOrHupBRx4OnyuCgoHHZMCnxlSlhFZUqZW7USdccyX//spXiO+4jW6JJv/IX70+SJA4LNHQ3KvKmmkZRqpwJDK/MVe22Ix4X2uLZo01HZu9yAGpHlIyCYBMfUdZSlley5IluK2+itiXRuz+klfS/dRDse5JaiySAwkszTAXimSs2nI1oeSawzXnIh7WDB6ymUqOBEozYht5bn3i5O0ZrBaSb7Yyz2XWSJjOt8DKUnmOU/N4wdpvwcwwMwi6qCS6QIkuaMrEqMwUeQWTG6/nmjPPILn3HhiqC0PoyQfG8Ga6DYajRVAwUDBQMLCFMlAqleTI0GTm49Pzz0wHjxcoGFgbBnLx4/OsplCVT4RM8I/9WUPz6j33cvvpp1O/9mqmV8pUyi4aVFb1TCLLxZZJcKnKqt1vwZFYdaYZG3lubePNmo9wlAAdbsckAoOMNwm6LInxb7cukkaY+eT9mfHsI8gmTSfVawZXjf5F0kQj1lge3vBwg7moWD1uyjNVWHusXtLy+qsfUV4Lq59Z91SrnTWF3prnezgSntdCM7+VYsy35h2mbrXqi8NvSEc1KtFjJWZYhcWXX8MVX/oy8XXXQDxAIxsi0YVP9ACMRWY2DB+Mmir2goGCgYKBLY6B9vZ2Wj9ZZGZb3PiKAY0mAxn5BCvRhMVICpG5GJIwsloNu/p6Lv30V5hz+ZVM0JJp1YVTnCK5hWquxGha+Oht26rTMijI7kjGZcGIdSauZ/TVjCXjxjHtqCOp7rg9UXuHlMGwxJBewKMjmlG1zX734YzEQwc08tya4g8tP9ZpvyR5n34x/Rq5WPcb03/rqqyl4HFpia0p03vZP/n3ycdTm3Mvpayha5mQqkLzg42rhma65HmDxaFgoGCgYGALYsDFn3sBzfSUG8YWNLw1DqXI3EAMmLcj5YSkn7x4JklXIsX6+0jmzueG035I48r/MFUOl45qGwMremk0Gvh06nNsopna4fGUjbGZTGlCphDJdhwWtDAdMSidsCiL2PGI59H9lP2gs1OrwZlG6WOWvTYCim4p+8hhteIjx9bKe7RwZPmxjvu1zPv0iMMTLgItf3eSUdH9Ok6Xfmsp/WWXXcatJ5xE4+p/Y31LIK1T0iV28ejeQ69boGCgYKBgYEtkIISAmT/Kt8TRFWMaEwZSCaI0IVIQagOkd9/Nzd/+LvMvvAifYzv8fC3GRaBchE2TgoJh+NzMRroFTR1bFpDfJ3dmBpnlYjQtVVjR1kHnbnsy7WWvpLz9zlhbF5lWEFEd35FQzPT6yeQ6ytMU2+gwoBvLhflawq9hbocLOL+wXh0zcrgIBMrKHKcLOCuKWHThP7jxzB9Sn/sApcaAvNl1Ul/bJ0O1VLrYtxwGipEUDBQMFAwUDGwIBlz8xHLh5avAWkWL58/j6hNO4IG//IXxQzXGhYhykoJEYEnx0JqHFabD8Ek22xDGrGcblhvg/kv37qUSg8agDFpUrbDt84+gMxd/40hDlUhjkNl4lfwg8Yg21ZJaUKTYH86AKevxQk2s7R5aBXUNc804Mp1IADZUwkEI+LuTafUG8/9+PjeccAqNa6/D3E0d+Q3BGi9qqlYdfru02i7CgoGCgYKBgoGCgS2LgdYsmj5sWJlUUKbcJJQhMeKbb+HfX/0aC/9xPjOjhLIl9A0O5HPoyvnf1ZMSeWsK1YRa0O5xBaO+r6mDYRdkKhscjXqdRVqu3v6wQxh/+HMIPZMhrRK0JBypbKoxaLh4SD6AoKMqU2ybAgOhZUTq18TRylCYCZ4fW0YjTnRRMzoaCZNrNRZecCF3/uo3NJYuVn5DF1UST4LR66gaftM6PF6gYKBgoGCgYKBg4AnBgE+CD0OWz5HlKCVZsYzbf/ITll16GbMy6KgP0dFRIXFHykPm4JyvNeXlJzbWwSRUS9KxJZZp9a9npx3Z6mUvorztVlCugISfSTiYBIBJCTR/MkbZYsAtNoXmkU0Zui6MQKaEO7LWjEyj9PFtygNas22hlT1irBpqczC6hjqtS6ULmqiAfzmkpKFOLJWYPjjI3L+cx93fO4H49uuw+qDOqLjK5Q2MiKqF4ZTuiNZJ5RR7wUDBwCbLQGFYwUDBwFox4JOe5jY5QFZOb8NZns6zddq07JvdczN3/fAE7vvLH5g6VGey5tYuTbRVTZJR/jksdai4jit3n6RbWJm5kSLNL34GsqzCUOjkwa4etnr5UXTtsxthXDtZpHPy+qkAZImWiGPJvQQNUYLR5aCJEpGxkex/zG5HXDfcTIcsdonXFH+JUi2kiq9Cqgperjl2b+iRevNza0KzvHeZKNqCp720sjb47vdV3qhfIIfuR3TF8Dja/F4MyoiCYtq1sE9F8fG6q6cPDbH4z3/knp+cRWPRAqLMTRUNClOd95TXVTNqwY8FCgYKBgoGCgYKBrZQBnym9kk0DzVG95zIS2ZpIs/fEmb/7Ec88PtfM01zZ3eS5l+yjCSYjAQzCQtTRU+3gK3+18p/hFA9jvKeyh7ZSERiZcZvtTVdu+5C6KhCMgQhJpOQzUxmqJhlUgAOJVWRHGyOm6HhDBvusRY8a2Tc0y14fiu+dqHXGIm1q7X+pcJqVXXRvPPUMx1Km4Rc0NB9+JluukTiL4kiolKZ8aHMxBU15vz+r9x12mnEN1wjT+AKYqvjbZi3kRnmalIhDs8rUDBQMFAwUDBQMLClMJDPbabR+ExppAESCSHpJMwS0vvu5M6TTuK+X/+RqUuH6KmlVDLwqTFWNZ8vUejNeNyhxjwLVO5h8JNjjpRAIkePf+SrQVvSoDJnPgt/cx6NK6+GRQ/K1gHiXATKOIuUjjCRESVQ0qCcEp3Z9PZMJjkU5Ltfi0B+HdP8KpjGrrFQAr+oOVRg+Jwyh3dvJFXc4fEWlLVyN8XWBGVr91YjhQ6Pe0klR2X39ldv2HtrYfhMK9m8eF4lIujilnT3ttcSJvYO8cDvfsv1Z3yP+r13UUpqoikWNT54b0Qt+J2tHHJQbAUDBQMFA5slA/5RGMdmafxaGl0UWxcGNL9pXvPZTk49fKqT3iF4E/3LiOfez7UnHM99v/wNkyT+ugZSKjE0anXJqQz/pwqRKgfXDKrj9dWcYs292Tp5VivOxthko6/yuQj0f0vXpnl+wuAAyy+9lEuO+SZ3nvtzGnPnUKoPYvJ65iZqMCad0AQaQyqwaW4aX758SwpaxdQhtzXnXGMIDo0n6Mo2YYo1YSpp+KajdiWVyBtU6LvHFXrQgpKt3bPUa55sVs/UxOpwe1YhL/q4D/k92myl2S3qdhVa3aXKTaXgMyqJ5QgJxH63A12RMbV/gEV/+zu3nXYG8fU3EOr9hEyFyHA+8TCHKhR7wUDBQMHAZsaA/wh0CGEzs7owdywYkC7Ip7khElzQBaVssJfk5lu59bsns/jPf2Pa8gHGuTcszdBiGuVyCcsgSqEca24VSkqPhb3r3oeMVKWggUYSQpHGUJJIagspnXGNjnsfYN65v+OWL3yDvl/9kWzhfEhroDL5IOt10DI4WlH0N0+roEY3iV3Em8boNiYxSX8fWV8vNtSP1Qa0sqkwHgCJ3jiOqTcaJOIAbLU/TyNZ2AxNw81IxUEq7aMY/i/zMtXXCXxLpJHqWUxD94urpURhisdkjwqksidNGyrueakoVL+Neh5mOofa9Z/hS+KETPZkqcagemu7h1UFTdE1oJU1fLYkAViSLRqTTFVmyOQMTZkcImbUYub84c/cdMYPqM+fi/nvBMrY/AZQ0WLfXBgo7CwYKBh4KANtbW2atMv45PXQc0X6ic5ApqlYHESBSCInSCgky5Zw29k/ZenfL9TcCJOsQqRJGld/QtCcqZuJoDxNozhGTLdqbNPbUyKNM2hKd2QyMKOi41QJw0mLV1D7xz+56tsncO1ppzB4xy0wuFwaJYayjyxVXHW0q8qmtbsSl0UD/b3cfv11zL7q38wXBq+7AW67Fe65E+bcCw/OJVq+nFIjlpNLonZwEAYGsX6hdwDr7YcW+vqgpnxpIKsNwdAgcvuCC0AXxLUaIa5rxdQxSJT0E9IhTIKPRG3Hiksc6laRZc5dolvHCFGEtd6I6l4zCwRPO8XmB9Z6C49estmYXy9139SlykoJJOooDYauOyYpmIqQNnkEp2hgSy+6mFu/cyL1q/+DpLJUb0qWd6TKeTjy4C07miVGniniBQMFAwUDmwoDHR0d+f8CNlvTc2xTsbKwY9QY8CmqhTV04rdFpNkw9PWTXvMf7vj2cSz4298Y3zfAuM5xNEJZCKSRoTJ3zQAAEABJREFUKqud/C5S6LOf/9ZuXbNx0jyl40bc19i1ZnkNsCHR2rCyZvyytGtZJQNBIqAkVJXqlHiZ2LeY3l//huv/9/Ms+cXPSO+5Hep9OtsanQat1HrtXrWF9WrgkSrlVwOLQv6PL267+DL+71sn85ePf44Lj/4Il3/wg1z9EeHDH+SK97ybq//nXdz8wQ9z5yc/zT2f+zzzvvp1luh69510CjU5wOKzf0Lyi18S/+Y3NP74O5Lz/wqXXYJdfTV23XVwi8TxXXdicx4gLFxAWLyIoDcMQeLSVvSC7qFcWPb1YcuWYcpH+ZkEZ1JvEDcSUnn9klh3j0QgvumNhOn+8+jaIqxdQQMzdI1JVMOReprWZpTLbXRW2ploEdNqDRb+6a/85+TTqN12G+imkB8U3TECTShYfc+UdCgo9oKBgoGCgU2MgaB32WZ6Fm5idhXmbAQGfKpy+Pyr7n0ODnKAVLR0GN8zm6uPO565v/89U4eGGE+WT9YNLc9luafJSHUb5dUVxppTW/B8lMcmt7lRljt+Yr0OEgsalQzPBBmc6XWRl5Dns6tRY0d5vHpuvJEbf/B9bjztZIZuuh6WLsIdQogzVSZHfnAmhgfs0RbyLC/swtHhcYcXyE9uwIOs1xgq1Q5m7LQrBx75Qp5+6CH0pDG1O+8gvuF60iuvwC77F9V/XU71kkvIJO5r551H729/x8JzzuW+H/6Qe848k9mnn8FNJ5/M1d/+Dpd9/Rgu+drXuOTrX+eiYxzH8I+vf41/fOUrXPDlL/GXz3yW8z75Kf7v81/gwq8fw0Xf+g6XfPdErjztdK7/8dnc8rOfc+evfsv9f/wLC86/kCWX/pPlV13N0PU3kN5xJ2H2bLj/fnkmH4SFC2HFcujvfwQM5N5KdE+24FcvJ1HDx+/Nh8OUH3JkuugpgdTyKrqAimSRwhL55wETo5oGehItB6vQ8sv/xfXHfYP65VK+Q32qlAkqrvXjVK+YRBffw0zKNReHSutsXqY4FAwUDGwUBopOH4GB1CdwPbce4XSRvcUz4POXBMhwgGsSxf0jAXWJP+vrJbvkH9x67NfoveJfjNfSX0cpyEMWU4oHKaU1onyCTVGmPIFZjiwoNOU5/P7SfOhtrg8e/yWQHawJmWSezPY5WnamISWOUjmEMlKlIXVlQLVUkgctIyQJ7UlMz+JlLP3zX7npS19myQ9/THL/g9hAQ3rCQHoCtefrgw4fupohBx6kimZ5CXKytZTs/OncqOyZEUKJalc3U/feje3/+6Uc8JkPMuulz2do4ngSK9MVVZhcrjDOoCIhVZVHrkNLuTl0vSsD/YTeZVQkxDp6l9OjcNySZXTNW0DHvffTLq9f++230XbzTbRJxHVcex3tV11DkMcx+/s/qJ/3Z3p/9WsW//RnzD3zh9wnMTn7e6dx+4knctO3v80NX/s613/xC1z7uc9w1Sc/zhUf/yhXyCt55dHv46oPvJer5Z287v3v59aPfpS7P/MZHvzyl1n+rW8xeMIJxN//PoNnncWKc86Rh/aXDPz+NwSGN40nv8APD035q5AZZGbKQ/ewKeFNBFoPR9M7At0XdKYwNU2oXX0FVx3/bYaknlm2DPTOYLhL1aV5I1BsBQMFAwUDmzYDPiG7hWaGmXm0wBOJgTVdcgkSqyWUJQTim27i6uOPo37FZczUtDi5q0MTrCZCEs2VdcqWEOGCBuQfWYnM23Vs4ly6iUHOG0dGigs/h5vt50QFJQv5a8P/jaynp5TKbKNlys5bb+Ous3/Gtd8+noHLr4UlyzF5qixLMFLBWxG8IQWr9ixnTL3loZhbdWoUYmYyIBhJWxmbOYmepz6JHd/2BnZ74xtg5115IIPFSUZabqesFc9SVKak8pWSUS0H8jAy2qNAdxQxIZSYJE4m6SJPjjMmN2Km1GtMFaZJQG4l8bj1UI2tB4bYankf22iZd0fxspPeTGyvZd9tly5lmyVLmLlgAdPnzmPaffcyVSJy0q230HPDDXT+5z90/vtq2q+4krbLr6Aiz2Q4/3waf/oz/b/9LYvPPZc5P/ox90hI3iav5A3f/S7/Pv67XPmd44XjdH8+lMSHpmU4IzHivClu+aWzPJbqGIuMxAzxRFe5zBQr0bj5Ni6Rel3w5z+S9vcSxzXwDzfqwquKWvD6QXkeek6BgoGCgYKBgoGCgU2IAZ/UNFv5dJhoutJiF2hSR5N0/bw/cd13jsM/8tQub2DQ0mGQS8ur+LwoTwfmikgzYz7L+WEkNqFhrtmU5khaJtOKtEJVakU99PMe1gcGqCrRIyHY3ruCoQsv5D/HHsv8H55Dcvu9sHwAE18mkWzEOE8tVeL1m73SOuslSHTCrwGjsQ23nelaZUFyvXsS7TvvxvRXvoI9P/UJpv/Xq1k4ZToPxkG2tGPWpisqB5i8oKkluP1qAstzyYfiP/FT0r2wOlJ5Sh0ZFZ1rAxxVeX/btNJQFdoltjvUTrvOdxp0SVt1a/m9R3Y1EejxPOmtbqFH58aL5/HywnarfLXRoF3iu0dWtEl4liUyO3oHmLC8n4lLeumZv1Rn1PFj72pNQ2IlWG3zs3mGIn5xxI3ISfWuB8p6dzQ1FUE33sQ1Z5zO0gsvICxbpoveEFciLFNNv5oePkL7KlHsBQMFAwUDBQOjzEDR/CMw0JqffK7SpIxmOMsaIM9f7fLLufakE+G6/zC9WqWkibhNy4RDg0N5Y+7ty+dFzY+pJupMyE9s4YeWxzyOY/yjXl3yis1oDNF2+y3c/bNzufo736X/ksvIHlxEvjIopxAkuFcxs1TsOJx4ESepkgnk0KkNvHsvqURfKhGXCRInUiMGUYmsXCWaMYuepx3MTm94A3u96Y2U99qbeyRcH5TAGpIXMLaIh19Xw8we01IzW1ku6N4xM9Ux5YUckTyJDj8HhvOaSRxChpnh+VEUcIS8vsdLVCoVoUxJY2irtNHZ1s4EhVPklZyYGOPq6Qg2M1N7awCPvWUqIu5ywaeoLqCakmoNIqcijdctl+m2Mqb9vvu49ZRTWXrur8nmLiQbrIOULurW62UaUKZ6LXhegYKBgoGCgYKBgoGNy4BmuVSTWf7zHHWClvAyLcst/dmPue74b9I+bw4Tdb4qUVBOkYMjI2hybk2rqeY4jxOgNd+xSW4yNDfwoeH6GeuCxOfzNEk09IySBF5PlNC9bB6la67gmq8fw70nnkL9ultgaS+onJHKsVrHfyPPdUWkmlEaUUpLRHImBV0KSYX1M2gNtby5VA1mQisMKmdEmPrF2sE6oNRN27Y7MO0VL2X3Tx3NNm95DUM7b8tcee1WSMpkcZlyqY2SvHBmJmFmmAXAWJvNbGQ5WSORlw3DP2Ln8DSy85Ha8/MOL5Nzr7Jx2hCXsYRjqmxB92kkYstRELOrteQGrAmrFVpjwi9KDp31sKRBmzqPdNeXJfLGBWO6Xhzdd9/L7T/+Mff/8jcki5ZBPVYNvwSrAsWKfaMwUHRaMFAwUDBQMLBmBjRPJTWsUSNZuJDZ5/yE6047ifZ772JyBCGJJfxSguY8JArC8ISeJw3SPK2IQjPD7OFYc79jmWvqbE1Q9jruZrZyjM2qEjUSgCUa9KSDTBpYRs/99zLnt7/l0q99nbl/PI9EotrqdYK8hkHOIJNEcTinIVV7ItMcaMuEDbRb3k6uWBRz0RYw/4KrBKBJtjoIEbS3E02ZSPd+e7L9G17Fk9/9ViY//WB6uyfQG7UzpPIpRrlcVjtIzw4Lrzy1fodMPLTwaC08UhlnvYmUVPxnlmFCiEzs8vi3kDXbcBI9Hikth6gyMzJ1mUoAxkM1Kgo7dWHb9eK5+5xzmfuTc4nnLYa+WEypkmoUe8FAwUDBQMFAwcAmx4AEDVpOSxbM58FfnMM95/6UyuIFTGivEIIhzYfPgSPtllbRHKic1olWqKxNbh9Vg1K1nkocJ/KrJeIpk/jI6IigrX851Vtu4PYzTufmU7/PwNXXE/oktEVooloNIXXuFeZ7lh832MEvicmioIvl8Lhblygv0XV1ZBJLMp5E4qYRGsTljMrWMxj/jKexw3vewS5vfTPJDjuyQKudNTm6cs0jrePhOhnqY5MdrCcsc+H6cODtmSyR8MskAlNLlJXoGihvQ+5BA3CoH9Gndz0BdSRIxZZ0Ecta259UCkxctJA5v/wVd/3obGpz5skTqMss4pDLE5XdkDYVbRUMFAwUDBQMFAysMwOaz/L5SGIEeabq993PzWf9mDvOPosJC+czqRxRqw1S19Jl4hPsmjp4pPw1ld3C84ysqQs0zkwolQPjKoGpjSEmS1gv/uNf+NdxJ3D7z39Fbf5ieQITLftmeZ3mQZWcz0yh764X1KZHHw9aekVyRZ4/70CWSq9oxZlEmYlETRJSalpObWgJFXkF0XIvkybRtc+eTHvhkez45jcx/lnPYFFXO3PjOv2yKwshNztzR5i0T6KO/D5JZazLHGWhZrFUfbpIU2l7HFCzj1DbzzTh3Xh3qWwJzaz1OfoQmmgNLh0epKdbLXpnmVS0CYhQEyGBmPElaFs8jwd//TNmn3YCtZtvwgYHkE14Ob++3rqHqF1EJsVWMFAwMFoMFO0WDBQMOAM+6fjk4/C0OyaWLqFxxx3cc9ppLNKSZcfipUyutFGRELAs4L9lGzS/efGHwue0HA89sQmmfchrhmkWNjJMVjsUrNPudRziigDB8KZMrZbUaiWD7ixhQv9SuO6q/KdLbj32OwxedBlh4ZL8+wJxLIWhal4P1cO/hKPl5DzMhSCPe/PmRzbiaVnb7JJAyUqUrap0GZQmqkJbO2GbWYw/4plse/S7mPrON9G3+47MkaetL2no3pBzS/Y2LGHQYmpRShxlagMUUJLCDH4PqT3PzdTyht9N2iqsgno3dRKE9d+9BcFFXlNR6rIMpz3PG/bBZHphjESqd1Omi92lCzildyH95/+F/5xyIv3XXA39ffhnAMzlsVfOG/FGPVKgYKBgoGCgYKBgYBQY8PnG4U17mEOHWp2hW27l6uOOZ9F5f2LcgwuZGFXkuYk0jUaEUFYIZiYpw2pbS/hpBsOx2slNMOE2rhkm+00Wt6DoOu3Nei0dgLemLMu1AODcpTHdVmertMakefNo/P1Crv7Gcdx19rk05s8X3yk5wynkRFtQRI3omO+6VHl+nljHgzczDJmifsjhPURAUMpR1rUuSQQG5XgubkNUgvYKTOyhuseOzHjlS9jrve9mpryCS8d1yxvYoFcCta52YhkYSwymCjO/OZRnHhfcI+c6qjWM9Q2dnpHwdkz2j4QcmoTM8lGQb4/nYM3Kaq8ZydM+xGEzTKHnjUCjURdnJbpKEd2D/TQuu5SbvvtdBs6/AOYvxBqJKJHp2skbVmWPN3sojgUDBQMFAwUDBQMbhoF8bvFDOiwu1Kw8TixYRu2if3HDcd+ldvEldPT20VMuU9LpNFXZ1SZW8Anc4S2pSHP3xEg0czW23roAABAASURBVDfJo2uSxwKtsazPCDSNizJyQB60svJ2xWlFGZ3SDP6fNNpvu435Z/+UG7/0ZQb+8FtMQpAkhiQjjQNpKv9h5lCljObWCpupdT6qpdyuoJqteDM05a8OlIMZyKOZCzigMmECU55xKDu+773s8P73kR5wEPPKnfTXA5FsLjcyQpLoXkloRDG1coO41CANDTKTPJSnMNVFSNXWusKlkt9/q2FEO06NKW3oT15HH6OSG2A3tdGComqfleDhm5mR/z6QLnip0WBqbYDk2qv598knsvT8v5EuW0qIk/xC41Y7Ht5MkVMwUDBQMFAw8DgZKKq3GPCJxuedBunyZSz+w3lcdew3Sa++hplDdSZWK1TKFcwM/9Zlq1Yetua/VqjMVvShoU5tsvtDbV1TelSMl3oZGqwRa8k9KgXaLWWbCGYtW4JddAG3nnoyd575A4ZuvgWGGnISgUnpZLiMcSt17XzlkMe/eWstrG1rZkYUSgQtC8cd4yntuCvTX/Ai9njP+9jmxS+nPnk6y7Xc20gDcggKWS4CEwm/VJ5P03K2VBFGOoxMIesEtLXsboUrG9C5VXvzrDM3nJcpTNcBKvqoe7MDVva+ejqIKLOACeiiVaSgJ1hK6c7buE0Xef65PyOZfSc2NAgiBK+uWLFvGQy0Hp61Wo0VK1boFvD7b8sYWzGKgoGCgc2DAX8OpRIcmXsZ8jlGh6F+knvvZN4vz2b2T35AefatTI6MzmqZSBORfzwpaHgPhemcsjf5PR+zHC+xHCwOT5sZURQRfDnTAlqZRUXI52nN1f50ztf0pFwSIXWogNd18Lg3Z88o+9K6hGCm9kNIsWSI9myI8ekQpftms+CcX3PnN06i/49/h3kLsDht9mwQy3uWSEPk17KZO2ZH5ycTh4irNFTJrIxZhdKEGUzY90C2++/XsdsH3k3bMw5mfluVfnkC22ijIg9motXOkCaUc2QKoaQLUBIHJXG8bshUN8kRqb0WvP2QJRgJmZA65GkMKxkSgTrLOoFH2x69QTPTzRVhFijlNx1UgSlJg8q9s7ntrB9x+4/OpHb3ndCoIYWgs8U+OgxsnFYzCf9ErvB6vb5xDCh6LRgoGHhCMeDPHIcP2kP/8gaaqvw5RL0BWuJt3P8At2r+ueWsH0h03MXUkFDRklymSqkmVQWqYmsAmCl/BNgENzOT2CtRLpcVhtxm58KXtBMgMUiD5YhdLnhaAjiLAqpACAoxlUTTsrPSDL2NPHO9DlneomuBYIHMeRbnMQlxGlNSfLyWfSfMX0R22RXccNLJ3HT6aQxcfz22YhlZrY+kPkQmkZM3tK42ZKrQgqLrujerijNkuwywzAgWYaUydHZS3WkHJj/vuez01jex03+9mmTrbZk7FLN0MJF7q0wlVLQ8nMqrGRPUmDMcND8GnX28cKsccpfqaqY5PO7wftj4m24muXL9mzDVEDE+GN2LF7PoL3/h5pNOZPCSS2DxIvK1/8cyVuRphLojU5V0eIaixb5JM/D4Hh6b9NAK4woGCgY2CgP+7Pc5wPHIBqTysgSJIgaHqF15Ndd96zgW/uHPjFuwOJ+LypaSJrGmn4a8Yo/e1iP38vjO+Eia8P4dhouM9W3VhWwuetVAojfhQ0M1+vv76a0NsGJogKUDfSzuW5FjaX+v8ocYiuvEzoM8pqqGmXkg0ZXl8MTje477CFNMoieSgPLxxRJRDYmjkLZRTspM6GxjnA1Svfc2lvz65/zna1/lgR+fTXz3vZS0fBzJI2jejBuzVvDCqfSCQu20sFZ1VxVyJkyWGy6pDCRc0bJuFsm5UU6gXIGeifQ85anMetMb2PHD76PzqOeyfPpUerMySVolKnUSSlUkhbw2iZp5GKQO/edoEg91PnYEkENxuHw2HJK3422JShwyCpnYBM0txLqIiXJ93M2ssT/mN42uAVnAQpmqVPN4pXsWLaXvwn9w9fHHs+CCvxE/OJemN1AnpY55mNHKpwWNw8+3oGSxb1oMmOnu3bRMKqwpGCgY2AwZ8Me8P/kT2e6hQ1HyOaI1++Vzhs64lyifJ7J85guxPH/LlrL0Hxdy5XHHMXDBRUxcvJwpaUQ1BFQI5IVy0cTG2vxRKSGKQzaYxmQ+X6ZBWUKeBssAxZsAL66VVBypBlIvt7FMc6z/D9t7JHjvS1MerFbpmzKJeNutadtzT7r3fTJTDjqImYcewsxnHMLkpx5I+157wY47smT8eOa3t3NfMGZr5eZBCZ6lWvbsj6rUFKb5Mz3BtHyJI+c5RUYJvpsOTXjuKqQqmSIpKZDbaxpfakGCJqhOiZBFpFq2NBtieiVlRv8yyv+5lnt/8jOu/u5JLL/kMmzZcqmhBlLr6rLZnvfh7YLHErXl8LjDCVPW49xN9XOoOWkzMa22LUZr1ILifh+JI9q7iLbehvFHPJtt3/0Odnjj6yntsif3x2UerAUGKZGI20wXMlODq6AR6GLqiG/qRuU0TFGzUvwpnqrOQ+FtyCA89Hpev4VQ07p/XWhljHVoZpg5ZL1upkwXPJOl5RDRUyoxXjdZeuvN3Hrmacz/9c+I75sNgwO6lg8diluuPBGnuw8UJTXPLLAJMmDWvDZmRv4GYBO08QliUjHMgoEtggFNs2jqRz4XPJ7PARqZzyeedjlAXqKmXOVI/CS9y8jm3MeSc37CHaecSPmOW5kssdetCTtSKXwO0ZyEYNZ8Zvnzak3I+1OzPB54n48GiQDUQW6JBFEpqeCIJAQjCaaSlShbOUdFgqyqObVdYTI4yIrBOrNF0P09U4if9BRmvurV7PyB97PTZz7B9l/9X7b56ueY+enPMOOTn2X6xz/FVGHKRz7BNIUzP/U5Zn328+zw9WPZ8XOfY5v3vIcp/+/1NA48iAWztmV21Ma9vqQpz2FSHyATqiEj/xxfyQhR0DwvRmUjQqo5PsVwepOQ5qGyUJbvKqIRBiVNpSxROiaJhKwhmjW5W0Z7OTDeEtoWzKV+0QXcfOop3HfuOdRvvgnkvUzrQ/jycVM0qQ4SZPn1r6uNBimJQs9ng2yyOLfdxHmQkDMBXY8cup8QB+gclKFzHB27787UV/8X23/4I0x79X+zYqudeaABA4262kkleMHkbQ1ZprjSsricZvKEqpWMfNNlJwnkcC5T5SYPhcpq9RxV1VzLagiuNL2i6my03czUt0ahMNNdoNel0qLPAt1RielKdcy+k3v0Ir39zNMZvPMO3F0vvyl+Tf3jAqnebWicKum72lM7HkNU+k6xFQwUDBQMFAxssQz4898nP58EM03tmuryPR+wTmpW0FSQaVKtQ20QGkM05s3jzrN+zD1n/4iO229jqpY4O1U3ksBA81GiycjnJNMEHgQzbyVvcY0H4/H9rbFRz8x0yGGoC3xTjOB/yg+a/6IsQ3qJuJFQiwWJj/mK39k/wEJ57cbt9xT2fM1refK738PuHzyabd/8JgmPVzLlxS9g3OHPou0Zh9D+1INoe8qBlFW29OT9iASPd0jodR10CJOe+WymvOCFzHrd69jxHW9nz/e9hyd96IPs+853suOLjsJ22JGFlTYWiKdFmpgHNYeHSpkoCtSGBkmThgSICy+/SimZG6yB+HTtUDXy8eX8azwSPWYqL29aGmKVV54KuZRz3VLWuXESAVMH+qncdjOzf3Y21512CssvvhAWziWKa2ouwzf1JhGko3hq3h+eKzRPK6Jdtui43ruZYeYImISeIxeAylOG2jUh0qhKxOUOmDGDnqcfzNavfR27/veb6Nh3fx7QfbbAl+UjI1M8yN5INkYacEm0OYLS2lEW3q5z10Ke4ZnDyBSmw/D4yPOhLanRLpIgY2NuOT9+kKHkQCZlBMnWdqUnCV0LFrDkd7/j9hOOp/+qK2HZMvyF7O5m03n0YmjCaEZNjfjuYxsJzytQMFAwUDBQMLClMBA0kLJDj3qfMBUlnxaAXGf4DGklJarQP0jt39dwx3HHM/dn51Ket4Bx5QolzTdBc2Fr5iDfDDNDBzbWZqTNKU3eM/NxKJ1J/CShTipgch25d0vL20kwlks03DFYY9GO29PzX69iuy9+iekf/TAz3/r/2OrlL2TiwQdQ2XFrmDoRuruhXMVKFdCqG+USD4Pnl8RuWejqojR1Cu3bzGTik/Zk+qEHMevVL2abD7ybHT//FXZ4/yfoPOqVPLjVDjygZfSlAzENCdFKyLBIAjCqQRBks8kL5/M31pRkKjGC4mbKPEfnySOeEDwuaJfMgg5Fxku8T1r4IPE//o/bTvgW955+CvUbriIsm4dJ42TyyKVUxFxVV7gM8qAiPvGGTQ1YBjrrorRpjZLrvas9bze/aorn7asxD4OReShxbAJtFSo7zGLKS57PLh/9IFO0LLxgu224T/b0yh7VwsVfJC5NNntdt9TzVQSUaIWe9zCoe4ahovlpD1PFQjWp05YMOf9KbqK7buaqXrgTQ5nJS1dQv/hi/v3d77Dwb38h9d8I0sU13fg5Ca2R5qHGY6kOPlyHosVeMFAwUDBQMJAzsCUdggYTaTYsadJ0r4kv06ZKZ5r8tCOtAXEg7a2x+KJLueq4Exj82/lMWbqMdnn6/J8TPP6JX0aMwu72N2Ga2YwgzxASgKnFpCEm0+TXkLB4oDbE3fKyxRIQu77i5ez5sY+xnTx1k456EeWDDoRtZ8H4DpI2I24vq25Q3YBZICLwqJvprPrA+/ayUQQd8mL1SEBOn0xpl53peeYzmfzyV7PtG97KXu89mh1e/AqSrbfn3jhlqYTlkJaDY2vOyUGcRy64BbnmWMW9d6S+1nI3M8yMqqb4iY0GW/X10Xbzzcz/7a+49sTjmPPn39OYez9BgjhI8GUmuzVa0xhUEzB88/5TRdWMJ0cHAVr3o5HhX0BKQkbWWcam9dC9/z7s9JY3s/u7/ocueQaXTZzI0lKVoeDCNSK2QEPXIJGdSBf5fR7EX5DRnuVYa8NVWJcyJehGQi+adUP26P34KNcFj9aa2pFHmywJdEVtTBhKKN9wPXdrOXiBXL7xbbdA/3LiWC5mCUFGbH6rpRpbKrKzEflFtGCgYKBgoGBgS2DAn+z+hPenfdaczptRab6MeuqfBRsC/0zY7AeY95Nfcudpp1O9/gYmaaltXFsbkS+3aZ5ozoGPwkmmc48GnR6NPdOo/HNcDiPI3kC7lnVLElWZREEa2nhATrW5M2Yy7XX/xQ6f+DBbveX1TJGIaN9+R6xLIq1SgSCJrPnUhFBqw0JJM2MEuSDy0BR/hN1PWaaTDlcyZbAqqO8mSiTyEGbTp9Cx955MO/w5bPXOt7P9pz/JdIma+TvsxANZiWXyCFpSoSN0UIlLRLHltLtglyKSMyoBLWl72sFabmaBoPYr8vKNlzezp6+f+qWXccf3TpNHUKuGl15I6F0Gqbylar+RNahnsURVhguq1GQHLaxlp2tZzBlL1bRD1JN3gzblZRJ0sYRxvWzEbWXatt6KrZ4TuLzaAAAQAElEQVT3PHb7wAeZ/sa3sGSHnZmt+3mxRNBQZNSFWPdqEsdk8qxGoivS+SDgHanZR9tHFpNwjDR4XcxHq7He50w11wUqvsbd8o/7pWkgswjdtmwl9dsx+y7ulfv+ttPPYODG6wn9S7G4DnpnIX5AZGRZqkAKW+0qqbjbo0SxAwUJBQMFAwUDWwYDWT6r+vN9GBIEkYZW0lM/1PoYmn0Ht57+A2b/6GzabrmNqQP9yBEGpUDQJOxQ8Ufch1t9aC8r049YcZ1OeC9rquD5TaTqUU4fEo2rJgG3WOLtbomoyYccxv4f/hA7vOH/Mf5ZhxF22xlzD52WtjVANWqaFgOpBdUsgZXJBBGguVJpiSceafOu83NZflRF1YlQY5AF0LycSpimZiTliEzilHHjKGkJuvvgg9jmjW9gn498hO1f+kqGpm3L/KREr5BoAde0rNkUMBqZ5ms0OE3vPNZmZpjZqmIaV6pVwlSiNLI2urIqW8URPfc8wJI/n8fVWha+45wf0bj3TsLQci2rDuJL54mYdC4zDIcpdLABt+whbZnSOdx+IVMiDUYalURpGcZNpmOvJ7PVi17Mru98J5Nf9CIWT5rEPDm4euWwS1Q2CoGyKpZSiNSBroIEMGgQOjzCbspvQdGQpWUNXx0qscZdDecNerjGAmOTaRqo252h0QpVvZMZL6XftmApSy+4mNtOP5Nlfz+fdOGDZLUBeQsli1XU67iFHjo8XqBgoGCgYKBgYHNhwCcfPczzieiRbLbmtK15AocmVVPRkMZESxfT/7e/c8cJWvL9+18ZrzlivIRGSfNIJrdJYmpf4oG8BZ9GvSYbZTPZ7kC2NMHqm8YlfUQjbrCsVmN2fz+LJk5mm/9+PVu/+3/Y6vlH0LaThF9bB/hn9qIAEguonjcUK2wIscYbCxmBHC7icnipR4Goap61YaGhULt8avKkgejMAQbed1QmlecxmjmdaYceyqw3vYWdj/4wbYcext2hysLUqFvkpYnkuJFHCvIUq23ebbpazpoSElCqm2lMllYIjQqluEJnVqFnaAi7/Rbm/uQs7jn1FAYvu4ho4RxK9V55HBviIBPW1ObqeS07PFz9zKOnTKdHQkntnoP6R2OHsrgopYFIQtycE/FX3WoGU571TLZ7+1uZ+aY3kWiZfam81kONOkHXryREuiGitNkO2kxY2z30ZWViqqRqKMVEwsOrPzxnbZvfMOW8f7cMUrCU1DJi+cIlhBmndz8T+wYZuvRybpQIvPd3v6XuvxcYyx+uF7/5W4kMbc0WFCn2goGCgYKB9WYg0zOlhfVupKi4Hgz4g1xzAKvg03bamrd02ucKFKJrhJbIGksWc/9vf8etp53B4P/9H9OXLmRyPERZnpRMHhTNuWR5JcNcABHWw67HWSW310CGWI6AybBVUNrzJdxM83RD3S2VgJ0jTHzagez2rneyzVveSvt++2MTJoIEFzqXe9JUJw1qWnVQF85VoogDhdkwPO4wpXnMzVY1qKhMJfFQ9SwjF4Aeorb8MiBnTSYhmLV3Ee22O1Nf/FK2f8vb2Vmitb799iysVhnIPV8RqI4Ng3wzHXWVfbLPoQ5wKHt4NzPMDNSpfxbSz5q8ikHaBnkY2ysdTJYgnokxec4cBs/7IzeedAJ3//KX1O6+m1KtRilJcfGpJvKxud0pjLjTmvFMeeuzyzr1jpuYo9WO9+fwviMRGSWBoAsWFPch5ddy/Dg69tydWa96Jbu85S1Mf+YzaEyewiK1uFziz0W9GMLb8H5Yhy08oMI1KeRM7xZijdikPPN7R0NPBSwl81BHFd0Ie7N/E0tmGp5D72hiGZlo/T6EhE6NfGIjpnznPdz7459xl9z8QzdeBytEUb0hYvxdjgtABxqJ078mbIThFV0WDGwcBope15GBvj4tI8qTMFL8teKtcB2bLIqvAwOZntyp5qKMRLViwUN/nkNdqVjns6wB8QAsW0D9+mu577QfctcZPyK+41YmlaBk7u1J8lY0x2ISVmEYhqkV78XnBkXHYldXmfpNJTwdKERCtJxCRarKf+PPGpHcHCVKOpZ17G0kPNheYbtXHMUuH3wvW7/khYRZM1WhKouDMLyHKI9YfkRjRbWRJGpCdKhFvEdZwFpu1iyXz8OKBvK63pO359l5BtoyQYlgslxLzaaeTHE6uujZbz+2ff1/s+MH3kv7c5/F/O5xLJZoq8ux48uZuXj1C+RtaK43dL3za6erLHX2yK+3lEyaJZEuSKOUIKOCrrZJ3FR1u3SHjJ6hFUQ33MyiX/yR2044k8V/+Ds8uBCr1ckaqi/uRTGqkt9pSg6Ho3NvOGcOnNochqd1BAPRBqWIyoypTHn2s9jmXe9hm3e+G/Y/kDla4l+qMelWIbiIldGWsdZbaNtnDx5QhVSkRnI5Jt6Ai0BZoNcFWW6BrXWDo1LQu5c9rAZdKL0jyHSh0eVpz2CGlZg4bwELfvVb/i2Fv+jii0hX9GG6qcTRsGkqqFGRYzirCAoGCgYKBh6DgZo8BbG8Sv7oyPTO2yehx6hSnN5ADIx8auvJr0ugoxwAaVLL46aj0cDiftL+xSz918Vcc+IJLP3Vrxl//xwmSESUpCwaEgNJyZCTZdgywzTR6Yh5Tn7wyFhCnbbmNllhGguWKpZSCRGNoQZR0EqdVVhQj+mbOIHd3/ZWtnv96+jc/8mkE8aRRWpDjhE0FlwxmCRZCGrDBFaiJCLLgoc+J+YARnTPo2+m04J2HJ5SKJ2Vi0lvx7vPoXwzUzFTUqFs8+na1D8dbbD1TCYfcRjbv/41bHXUi+ibOoPechsNeQtTzeWZyqPNZRe6biaAV1bmI+2mEuIuDTFpaKAbglQrgYmEHcOCsiKbpsjTNu6BJfT++WKuO+F0bvrhT+i79XZsoEGuF9SOdjJ158hXEvO+lZGHrN/mjTqGa5sZZoYOiCS0/gshVRryPJpbXqQkKTthPOV9nszEF7+MHd72Dma98hUMbTuLpbrcfk9HXnCt7Gu2G3Z/z1tYtud2DPUvoU13RlQxKKs1C+DIrVIc5bOJbW6SQwP2tfCyxOvUajuT5fWr/etqbjrtBzz4y18Q334r1rdCvOrikmok6cqBNC+nN+JYmV1ECgYKBgoG1shAc0LSKX94KCj20WbAn82mp7wmQMmMbBjKgCTWDJVSlhAsLV9MetetLPrNr7j5lNOoX34FPStWMLFcJtTr+cTumiKzlVdQc0HL9lTKwdFKj2WYYhKoDjQ/pRIAtVLKULlBaI+pdBpJFjFnKGP+NtvK63c02738FUQ77gKlKpnEISaOcshuHyRKOzzPQ2X7Ppyb53jc89YLXtkxXNmjjpUNe8Lh51s2ZEp4XlAYCdIbcUeVrr13Z9s3vJbd3v1O7Mn7ySEVMagVyUSCtiEnT/4zKfKKWv47eF5ZdR9tN500dZZDcd+dE7WBLwunZeWUqOjOGZcktD8whyW//j13fPcUFvzhPOJ751AaqlGScHREeqMRskT6ISX4dcpvvFRtODKF677nJo6s1soYGT7kvA8hES/1ShvJpEmMf/rBbPfGN7L9O95B96EHM9RTpa77xj8iN7Lqo8XDxAP3Zf/3vI3StCms0IAb8qY1knqufBHh+BX1C+iGsSlultua/56OXKBZmtKpdz9bxRmVW+/gnrN+zE3fO4neKy+DJYtY+S1hl/X5cDbZgeXWFYeCgYKBgoENzcDm154/p5swTdwmQURWIshTFDSJh2VLqd1yM7eeeSZ3/uBMKjfezDZa+aloTvOPCkUq5x5cbwFtZoaZKbb67jmO1XNHMaXOtGOkOdD8m0r0NCQC4yimbv0Mlerc0ddPstMu7PnRjzPluUfA5OlklS5SeQUh4OLA9Y0aIQeb4GayyfWbiz8tz6aWkkrkpe3dlCVmZ7z4qFzQTHz2s1k+rodlOldTFV1G/Frjws2vu/LWb1fnEoBZ1kai+8G//NPdVma6PMJTFy8kveRSbvvhGdz0ozNZce2/MemFUBvQ0qqEuHRFkNffpBuM7HFTbBpAC4qu/S5tYyHCSiUyeVErW2/L5GcfkS8Np+M7WSF7M294LVsMdIxju2c8k5nvfB/3dk1kmbxnFQ0y0mCDQpPiRepXV2Atmxz7Yv46jmVnoutb1ws+k2KvkjI5ZLTPn8Pgxf/g1lNPZd4vfknj7tkwNIj8wrlw9IOprDJkeCYUe8FAwUDBQMHApsaA+cSr57y/yTct51li2GCddO5clvzmt9x0/Ams+Ov5lO9/gAl69ltWp2ENYs0LVinjEyc+decrW6y+bcxHv8kUIdM85EuXclhqJTCFOGGw1mBOI6bxlL3Z/RMfZutnP4cwfhKUO0Hiz9ISQWNK5e1KLBVDG3MgPPomG5GNTWSY0lEuaCrgXszxE5lwyMHs8I63MO0lL2DZpPEMhJK4qBIk3IJVVCdSHyas2+6iKDUj1bV3INaC7qWQ1onSQdqiOj1Zv7yBt7Psj+dy+/HfYv7PfkbseqE+hOsEpLCzHKbOW1B0rPbMiISyxhAEFEeOrqS3xrI58+lbtoKqPISswxZS3Uhp+zi6nn0ku77uTSyvdtKvG87bMBFEBuYHNq3NzDBzgHOhO0QR5CoHv9D+YiqRMF433MSBFST/uZY7zzqLG874AStuuAEGB8DHh15oKqcET5ytGGnBQMFAwcDmw4C5qWlG3KiTaTkXOScYGKL/1lu5+ftnMPuHP4YrrmbSsj6mWImSqawcAUSqWQpkZpRKFbUSBBueO0xx8GMLbNRNk61sjiU4QiPBf6h5zlBKx5P240lHv0denkOhvUJoawcJJpM3zGS9kemPfCbLjDy+UYcxsnPZIxNZBY1R1ybB7TTJsCZQgUSerWTcONr22ZNZR72QHV76YmpTprFYXGRlXbvg14712tQr6oJMfZuYCnJquT4wrXbqhiILDaJQYzo1tutfTsd/rtHq4U+4XvfW0n9dDouXgN93WmVEjfntlzfojTI2m6nj4FD/5giGxTGLrrue+y7+J1nfIJVQws+trUUhsTKxwMyZbPvKV7LzUS9nTqhSk6oKGqW68C7Vngmb4i4mZKffGg7LTAR4zGH4OyPTxR6vd4SVB+ey/M9/4Va9U1z6hz/APXdhtX5S1Ul1IdXSpjjAwqaCgYKBgoEnPANmEnEWETVSmHMffRf+jVtPOZFFv/sNNud+xusZ3kaFSlYVKpTlHYvksXGvSXMuUz1SlUrZFDczo1Iu4//hoa3Uxty+OvU992WXd72XaYccQqOs+cz/7YPFEITcceFSCo3JYZqreextY5ZIg5SfyXKjIfmXyPJE16RBTF25SRQxJCEY7bQT27zmv9j+/72ahTMnMy8eZEhINZevj/nOTNAyrn+mr5Q1cEQKI7UX1H8QcyHN8nurSzZO0H3TsWgJQxdcyu0nfZ85555D4+brsOVLyOJGbkIm3ZFHxvQglZI7rhLQm6GhO29l6d//AvJUdutNpRil6AAAEABJREFUQSTubB3sCalfBIm9WOvJ2VYz2OoFRzFj/4OoqREnLdMFgggkkpS1Ce5ZblNQEKWyVHYGwXQBM40tlkqOZX7QRZ5UCmy1oheTor9WS8LXnvNTeuc+IK9hprO6MfOx5s0Vh4KBgoGCgYKBTYUBPd9Nz+eS5qrBBQv5z29+yVVnnELfPy5g6vKlTC5HRDpnVlGpNqJkWAAmgVJq+NxgoBkBnWeT3RJ5dIKsHOgbomvGNuz1nvcz/uBDqJWr1NKmVPL/XiHXD5hEgIkY0JhMtdBmKMEmuek6oLkZzc2pwroMbcrYVGIwkQR0pMQSgbXObmzrrZl+xLPZ642vpbz1NGpxjbjRYJ2FlygKEmuRZvmSBJ+LP0ekuOsC0znLywSJb9QHBBeBocTM/jodt9zJXT//BVec9QNmX30F/cuXkyTiXiSvsy2q83j2TP1mug8QssULWHL5P+m78l9MHByikkqm5WbZWncRIi2RlkSME5CJ+PTJe7HD0e9lYKttWRHaaOgFFevCZX7RFKbDyBRm3mEL2UP79AydVNs8Ljy0XR/cSAQVCGR69yQTsZAQ9MIIGpef8XeBlaRMWSqwTQ+DHhWaGcOk2+8m/ukvWHTMsTQkBMOds2G51vpj2ayB+ecIY92SNRKJ4ZREhJOoYhrLY9hQbrwSqco9HIlGnT4y8j6y/Gb2m8ihgazanb7HwqrSD4up5UfuW2f8/MMqjcx4rL4f5/kslQVJJkpTMoXlqEwgKjD6HDwixyMvfxF/OANm/twBM8OCKUKxrQ0DI54VHtUTVk+g5qxAK0OPVj1QydN+0PMxn+TkbcmG6jCkme3+ucQ//zkrjv0atXPOpeP2O5mk53W7XjNeV/M4/g3ahrxkjVJKHDJ0lbQi5EYGta15Qnd/KmQ6s2aomIpn6wFVeeQ9b9AwCQvSCPwLDWmFKC4RkojUZJ+8m1Vr58G4zHU77sg2H/8E0w57NkgM+XxWsViWGyk+YzfrpBpHql7NOcuh56lKpOuJTG2sM0S8z1+OVNftEfs2nRlGpH7KslGj1ghMIwo5fBylEBHEBaFCmCUejnoVU9/xfu7e/6nc19NBXd7PoH5KlImkUTIrk8iGRHNzoiX0ROcSpVP14dxkJrrNSISGeG5YiYbEXV39xEqnyscLyZIsCkgqEFtMRkM9DDEuEbR6WL3on/QefwqDx50Cl14J8xbCYA1N4mgig/oANPoVH5BGGFLtOoPE9JMo9NZ0CjRqR6YwXQlPea5Oazf1bTpneYjblmgQDgK4WBtaxsLLz2f+hefRtmIxHco3venJdF+ZNI6lxtog+HMsMogyQB1lE8ZR3f9JbH/kC1jc1kFNJKWaoMVnft7LOPK0CGMlWH0zJTcU1NSq/aGNOiEiSgPRuEHkmKU4lEUpi4aXAiIQKZnGqNuKmRYxY8lyBv92PjedfBJ3nHU2g7feBn26iGmKCusiprp8qS5fQobnZQqb8UzpTKn1hTrYqLvbvVENyDs3v22JdI8FvRCN4m9jMkCxrRUDZrpKw1irCkWh1RjIpxrleKgAPUbzoHnw3GFoIkcCj4EaQ7feweyzf8qd3zuV3r/+ifHz5jElSekolcn07NAUBXrgZxJ9aZQSC4nieqSArlUTIS+LyjfTNuJcKw4out7gUTbNPc2zzQ6ChGvISuoqkoYwYp1fpuXtFd097Pm2t9H+jGdI/HWBno9lTXMVA6+D6mERmDLNaG0ec+Rpj6wHMpz7vIX1Onj9R4TmZr8+/jm8oHhZPWgUGlPQiCIhKG7oMhLJ9qAxWrvGP2UGk494ITv+vzeQ7bwTC3Vf1Ak5b4kcCYnm61TevFQzdeb2q65Oeow8VDoTT6n4SsVlIsSCh0lo3RMqpB117ho98fldOiKRAiCtMUGtTesdoP36W1j4819z/fEnMP+P55HOmSMRKM0Q602K7PA3LaisI1WYgKzyhsGPq8OU18Sqs2izHKaztCD7EUz2mrir33s3C+X97r/9FtplZwCdjjCELBAUWzPsIecY3rJM2imVEJTQkTdm6steSttTD2Cp3K7ND0oqX0XNZNYwlNxs9szAL6yr+0aki6Ll4KhcoqIT6dx5zPv9b7nplJNYfv75MGcuVmuIKPSuJBOluh0s1buGlFjtqMpq486UGgkli/0xGDAzTC+2UrlMtVol1YunQLpRedDz6jGuWnG6YGA9GDDwZ2bq4UOqp0onAeIcGYmesxl6mmqnlmBzFzF4waXM/u7JLPj5r6jff7/EUoqpLQQzw58jIZ8YTa1tgruPJTe2aZt7ryIJlkgTuUnVmcSINQL9mlzuImGv//dqdn3hkVQ62/BqaNOIJUlMUGIL3f3q6TYgh3PmGXlotHd3scvBB7PXy17F4DY7siiqiK8GDXnnsqxG0H0TaT4x80qGWRMblqqMzo42qkmdxnVXc8+PT+fu00+h/5ILYcF85IYEeSSxNt3BFYyy9ENEVTFPRei0YDlMuasD5TTRPBrkOX6QpiMXzz7eRfNZdNFl9F9+PT29MeWE4c3Jcgwn1yJwrpvFtGxquvmCC0G5R5OZW7Hjm95EfeJ4GiVb7cYzM8ysWW8zODol/vBxNB804CIw1juJNo11um6maSuW07jsIm74/qnc8pOf0H/vvYRajbKWIEq+/CsGEsvwNrw9PYVwbD4sbHoXym+hUjmiUqlK+GR60aQF2HgcUGxrzUCm56RjrStsIgU3BTP8mdmCC0NHmnvrUjkhNJvpmUu9QX3OfO6Tt+Xmk0+l789/YeKCBXTq4Vt2r5/4Dy76hid9M29xUxjdI9nQtM+fcpnESiDGqFOqlvBlx4ZWqpYJE59+EFu99EUwaTxRe0ezMVXNVFrs6PnYzNrSjhoifgs4fDXSw3ywPvdGkily1kRTpzL1Gc9hj/9+C41ttmdFtYL/VxfdBhKAhlkLo8SOgffVJp00RY6xrvtms/RPv+e2M77PA3/4A7V77ofBGF1WkNCQxgd5KP3LJSZvtQN3dOgZnz4adG/7s6WFVOlUZKTeYH2QBf++mjl/v5CO+cuZlJWJJEpM501tmkJyrB0HYrZZ0N3ljswCOeSaHv/k/dn+uYfxQBn6dUX85s1Li+g83EwOmex0pCZqBPcE5nE9PEIKlTijR/lT0gaV2bez5A+/4ebjv8OC3/6adO4cooFBSnog+f9nNP8QppBfELXrF8eFYA6l1YyOxb42DGS6saXBiUoRqV5UzmmGX6nVaxvF31gwkOpiFF7YVM/o1ZHfp36vjoDfoWbmQYG1ZOChbOW86lmaxQklPYejRkJY3k8250GW/eGP3HXySfmzONxxC+OzBu1yROQTnHgvhYiRjwpvy82wDInIYbApbanMTcnnndzIWOk6sTw6aaXEAnGQzJrF7u95D+ywPWj5M400RidNyPQMzNDcrBBtyspjoxGq+bHfM1YKQKfHDTA/ODRPEylVkRCZPpMZL3gxO736VdS235olKeJQ58RNKkYywas8IjJW3R9riLPGzXStjFTnGklDS/UxkezpKpfpqcc0rr+R+39yNnefdjK9//gHzF+I1YY0nkTiLCXSc8NMNmrPr7/a8XnOkT9z/bkrZA4JRtcSqeo4/MsmmUQjEpA0Yuqz72X+385n4NbbKUsQeplMbWdq01TfrVQ3Sq3dHlrFaqpVl/hL1JhzGNpEdhTY6oXPp3/WTPoUd9ta5Te30AnKbfaI4KQhOZ+JaEQcSUxHFjNTInDawgep/e2v3Pq9U+UR/D4rrr2OsGKQqI4eVIFIN5uJpMzUotryGzYo6lCwCe+bjmnOe5Zkcql3MnPmTLq7upkwfsIqTJjAxAkTm5iosAATCw7GnIMJug97enro6uqirAe+mWHWhL+azJpxs2boeQUewsDwM9Kfk3J+5cJNWXkhz4vqCWEwwfrqDN58O3ec+WNuPvlklp/3Ozrm3cfEEFOpBjlVNAV7BT2zgz+7fWLMWxk+ZGCwGtgUNhnlc0UOOVL8p8kSjSmloWmnzgqJhYVtJXZ/6Yvp2Xd//J8zJFbKBYcLBo1aowgaV5SHKGajBG+bsd503URL3qtf3hzNFOg6a6hKuVyCWF6/bOpkpsoxtZ2WydNpMxkweQKpqFhJMJV1KHjYbjrPY4LVNlPKcgGIXuOJbmBfjk1DSXllqvImTa6nTJg7j/r5f+eGU0/i5nN/xuB9dxOlMf57lEEtZGqm4fUZbkuhsnXUCUX82Bq3x5WF1xE1er1kBN0IYUWNRZddzeAV1zChUacsEZo4JJD9nkJ3jLfuddcWblteti5R40jy3o0QpVjFKO+6K9s845k0KlXcGDOdk9koJN88N1XMQwWb+O43mruYnWwn2IlLze3XA0gCsCwh2CW1vZVOdt0/h+V//AO3nXoqC//wV9Lb7iP0x7gazz0lGqvTFVTd28sJUl6xryUDIq+np5sjj3w+xxxzLMcKxxx7LMcce8xq+PqxX6fA6HNwzDHivYDuxVU8HKv70fGNb3yD5z//+XR3d+vRZyuxlnd6UcwZGPGcVDR/XAaMUIP43gUs+P1fuf2MM5j/+98Q7r2XnromOU2imSUkUYyLJl8+Ja/JZrdpSiHVRJGGRGI2VtznkoSltUG6n7wn0178Qii3Kb+sEQaNz3CeHIgn3XU6eox12Ly2I4N1qDWWRW24s1aYJ1tyQjojE1KNPBErsSX4fcDMaUw94gh2OOJI6hOn0Vc3Ca4yURat+fZw1eZQO6zT5oZ474IcRX5FTHa4rcHbq2W0abV0QrmdzoEh4ptv4v5fnsutp32fZX/9W/59gmxggESriO7p9nqroJjvGh9ul0LLDJPY83SqNNosRR7FTF6/e1l86RVUFixkgoRxqSSPcCWiIQHYiEz3VEZqyDrWevO7LC+cyoBUMUdmGVlWB4tJOrrY6cUvp9bekXeUmakk6sV0MHWYCc2kU6XMTXJ3a4MMdGh4zTHIUv/sSf6iVKZOk+qM6cL6jyrOkCietnAxySWXMlvvSm/64dksv/xqbMlyIrljyxKKQW5RVcUy78GhRrXnHi5v0PNbUH6xNxkwM0w3bkXv6Pbee2/e8Y6385a3vIW3vvktCt/KW94sKP2Wt3q6gHMz2njrW99KgYdz8I53vIN3vvOdHHjggbS3tzdv4OK4GgP+qEuV04TmBD1JM5JmjvlZRU0g0xM2lUcjITQasGgpvVdezU16vt76vdMYuPB8Ji1ZxIxyiY4owie0RPVTvcvO5yVrtuHHzQ+ZTG5yE5NSFxcDcYNGV0f+xY9s1nSISioTxJEp1LyqMpngKVNu84zl5x56cO6dcYf3tOq8l3esyvGyjmY5xSRucPi3rh2a29zRkcM9rTlUWkVljhuWB550eJ8eIhvZwJt6FVsIiuVqSGFbB9G22zPtBS9k2rOezWD3RPoagVQeOd0utIqZvMWWW+pGOQcOj68bvA2TBa32/LsSPvf79UB6IdONWpZe0BVk8oIH6fXYrB0AAAaGSURBVP3Tn7jjlNO4++c/p//WmyXghnCfYeT2CA/rfdis4SA/7XEzcxkGDyxk4d8upu8/N9Kte6Ycx/j1ct4bmkfjgIQxuJbBxE/ewmMfVK1ZqKILV1bUBNcrSGGizqlW6dp1V8bvujNLxOqAPGSJRA8+aKlt77gRZWj8qrlp7iazcogXDxUoBzzux0zjzEw3jxZ3Y4WOepyQ6YXQGcpMFhelB+9h4d9/L2/gicz58U+Jb7iN0pIVeojpEuh8nPMR1GbQVch0DQSlvH10YzRDo9hWMWC6cU3vXMyMPG4651Cwcs9WxorI42NgTGqbGWZbFsaEuM24E3+JtuAiINWEmxGT+hJnVqMeDxGnmrBMgxRME1i0eBHZjTez5Gc/5+5TT2TZn39Fde5dTM4SerS8FmmesTTJn5xB91OUmeKm56oBgjq0h4JNezPZbTLRNFekSYVaWmGx0jsecjDT9n8KaNxorKY8zSJ4qGi+G5nSTaB4nvmQQ6Z0Q6UcmcJM6eb18NpKKC/RdOX6I17ZhuY5eVrp74ely7GlA9iyQWy5sEJY3ocN1bEkwxoJprnfeXcbEr/CllIXasqUE45E9qukd7bWyIZLeqjLPJzyIM/JLfWY6Q4oSUZFApqrqbZhu+/M9P/3X3Qf/mwWdY9nwL95KxEY6rJVc3jQqp4JWZbKWoQWF6zjJgsMMehQ3K3SuE1vTFI5yhppA9RHVXkTS8aURg277VbmSgDeefr36LvwPMK8O8Rhn9rIBDWm8l4n87YytZsPXvmg8+hNEkQai9Villz1b5b+4wLaly7Lf7kklkB3Te7XI0qNMFzXA2/PwVpsfp/lxdp0rKhbOVDJG4nKpCXlVHRG78a2e+oBLDRoKC5bQYahi5Dqgqem20w3AORn1NKmtZvMCTLNQwX4+JSl0SJ4biDTWBKLdANHxMryd2dxMHFQxqJAT6gzeXAhdt1VLDznXO44+fss+vP5pPMWgL84LOjFYQTxEojUbqTbVWnF1NzwEW2Wx80UPgQ6+YTbxQImns0Ua4UGSuoAKE6xFQwUDGzSDPhztWmgxzJNtILEXKJJzvQizjRhIUFHfZBkwXwW/+0Cbj7xFOacdRaRnqkz9WydVoqp2nArmt1MT+WgpIu/SKKpCSPoAe7F1gQ20c1t9bE4TI4TS8rUqDIwcRKzjnweaKXN5GzxOdTHPbJ8Xkfj8jwFj7hnOpMMw+OKinkTmjGGM1M5NnIO6xItWpocvOlmFlx0MXf99nf85/s/4JpTvs9Vp36fy7/3fa776c+4+49/pn7dDWRLl0LvCqjX1GCq+S2hKax0rfMcHfLd8uNaH1Q8HYbX0eXFjc5wNnTQrtPqzzSzBixziKUQyLq7qOy5C7Ne9mLCk/ZhiXTLoMQfXllq1/RGIui+U2nZijY/oeDx7paSmcav5fxMAjAlIVWej8PfuHSSMjlpMG7uHGIJt9k/OJU7zj6N3uu0guj/jaxWw8Sj6Y2RqWyG//l4jUyTn8up4LpC4q/vtjuYe8HfCA/czaRy87wLbURSUIf+5dRIoSmNb+aHh47T8x6O0MoSlSI3VROpsjQ4HVEqhwTQhKfsx9D4bvpWvqgzIr2VqOgdQUUvcneJsglvzomjNaQ8XGmvSPUMEY/gFyBT4SyPNwsljTrtEihTKiXa9O51xfkXcM/3z2D2Kd+j74ILiRYtIcS6iHpNkQRMbJqOposbxJnpBjHW7qJQbAUDBQMFA5sRAz5/+HMuyNsS9MwzPf+gQmQVSqFKpD+WL2fwX//k3h/8gHt+8CP8GWoL5zJBk1qHno1VPW+N1TdPr4Qenz4xttKrl9wcUibxGhFSiKTUklKZrQ85lLD3PjCuR5mM2DJ8vgjKcZjCx9q9TKRCJcHrilLMhYH6c96UTRQM/43baM58Bi79F7cefwq3fee73H/KySw4U06Nc3/Mol+cxeJzzmKJMO/HZ3LvySdw57e+wZ3HfYclv/kl6fXXYLqW0eAQZYmUUmZUXQtonoukBUzwvtYJptKCzFUENx01qzsJ8dAED9tUwQIaFD377M7Or3450c47scyi3FElX4zGHyhJbJeSiFIGLR5Y581klDCynieHoZk/tze3Oc/LdMenTKpUmO6C9Y57mPfr87jzxO+x8Be/JLnrLmxwEGvEWKpGVcc/6uDwNrwx6Up4cL5WHv/K8v9cQVs6QLCGCvtALOdFo6cF05l8zxtYmcqzHunw/wEAAP//59xK7QAAAAZJREFUAwBwhXX6NYOEKAAAAABJRU5ErkJggg=="/>
          <p:cNvSpPr>
            <a:spLocks noChangeAspect="1" noChangeArrowheads="1"/>
          </p:cNvSpPr>
          <p:nvPr/>
        </p:nvSpPr>
        <p:spPr bwMode="auto">
          <a:xfrm>
            <a:off x="483961" y="10419"/>
            <a:ext cx="478973" cy="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3442" tIns="66722" rIns="133442" bIns="6672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Vector Prohibited Sign Restricted Area For Authorized Personnel Only or No Enter Sign in Caution Zone -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99" y="639070"/>
            <a:ext cx="13985960" cy="82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8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png;base64,iVBORw0KGgoAAAANSUhEUgAAAoAAAAH2CAYAAADgXj1iAAAQAElEQVR4Aez9B4AsV3Xnj3/PraruyTMvJ70kPWURRAYhbJIBC5FMztmw4HXEXrzrtf+21wHvjzUGRJIQGYPJiCSyiEJCASQkIT29nOPMm9Ch6t7/91RPz8x7emHydM+cmjp1b9264dxP93R959zuHrft7A1Bbcs5q8L9Z68OWzaeRVsXNq/fEG5Zuz585/xzwrb/9faQbd0aQqkcsnIpZGkavPfBh0DTYxZCqJtn3nYjMHUCKZ9nn//850NLS0sAEETkOHPOhUayKIpCsVgMz3zmM0OWZcH78f8uDA0Nhbe//e0j82ukeY31RR8DfSze9ra3hSNHjkzoQa4zecMb3hA6OztH5qp91m3sWLOdr/tQT1//+teHe+65J+jzsO77hCZslY1ATkBfB040XtCizAdfSUM6UAphx/aw5f/8VfjKJWeFn593VvjNOWeFrRvXhu3r1+ap5necvS5s33hq27ZxfdD7+WRty9kbw5azz56w3c82m885O/z23A3hvk0bws4N68Lu9evD5o1nh189/JJwxxufG/Z9+l2huuW+EPrLIQzRykPBp+XgM+qJjBxoVeYrvsrXz2oIzAefhsxnoRyywNqhGnz+E3icuIUxW60fPY4pZNbn5tm/Zy5Ls5DRr6zMkbdtC3s+/ZFwx5teGW585EPCrRs2hN+uWxd2kPn+s9eHvetXhR0bVobtZ68J2/m47dywPmxnnS20+zZuDPdSa20+Z33YynQbH8eT2VaWb6FpOnJ97OPN9jupybas3RDuuuDSsPff/iOE/qFAPIEu03wI+Uk2rtTxxTzfAyKmEQQJvEvQFwIOFBNsfPFLcNZLXwq3fBlCIQaiiPXG7sKTscZT243ANBCgKMLevXtRKpWmobeZ74K/cciyDAcPHgRFxMwPaCPMKAEK0JHHUR9btRkdcNY7twHnnIDw3hnxNpzw3rpsKTa86KU4/4UvxoEoQUmv0QqO99wMvEM7Ph/VwPTkBsGcbDqs8M90R9N8zQnmvKBj8Qqc+9wXY9llT0G0cjXQkgDFApBEABsENvRs4HPnHYscc8KS2k4EcMw6BKYcgPmp7NpDxhFSmqYZO1Pz7J/iiaEGzbGQu6tU4I70YvBnN2LbRz+BnZ/6DPp+8nO0HDyMHgBt1EOODqZsW6V3no9SoCHPC0sBXobjHNWEugrwON0mvMjqyBsHJizIaClZVZGi4lP0so90yRK0rlgB6PNH2GgSu3KtNQuajQCKv8EQYX8hwfqnPw3rX/ISuE2bKP6K9AQQPhnFaV3mAQh00+NY0zIzIzA1AhX+8h07dmykExGByKiNXGiAjIoD7z00VROp+dkArpkL4yQgUnvMRGqpNhMROL7e6WN6MoNtRuCMBIQ11JicZBcRRDHvvUkCrN+E8176Cmx6+tNxuFDEEASpDwgZRQN3fQ6KCERObpjjTYWLWhBQoggiiXF4fx/6e6vwSTcQJwhOhZFOhgbkOoc6ESpyODHubMzy+q5npIOYBZpXY3ZKO3UV/cOI6bkaUOtd+FqOtIKhLZux+XP/hXve/wEc/PwXUbh7MxYPpWjnvALrVum9WoX5LIo5t5qXek0ZsBjCLlW8RhR/DgBPcapNr0lAXmdsXc+TjCaRUAIG9PEPBjl7Pdo2rAMiXsCYje3HnJ02O9IyCo6DOvRXy9jNia9+2tNxziteCbduHfzwgwadyWm7s4vNRMB8NQJGwAgYgTkiIBx3rDkHxBQRq1dh02tfjXXPehZ2c0VhwGdIKZok1soTuLuz+9nc1TtH9xyFjodARR0opAYPHMG9X7oe5W17ICnnAs+fjNIJULGjbdgsF4CaYnjTvJqe5n0zoymTSe7szQPCcJ+OqaLSAfS0buydKjSUGRvctR193/km7rvmfdj28asx+MufIek9jFb6n2SBUUpAG6rIC9RFdcsL9QK70iSfIGcrnG29COPY6nU1HVs9QoQ0pQjs7ELhkgsQb6Q+4/MmZ51X1BZq+ckZD65eQ2GU+GDtySpYcdljcO4rXoHowoshxVa6Xq9lqREwAkbACBgBIzBxAnpjrtsDW3sWlbMqUGiF37QJZ7/ipVj0qEdiL1VSKXHQKJAKDVabjn0G+gjUPDULnGagMHJwWOQYBfzFLTj8/R8iO3KQmqiMICnNc8UEPAe3kFtgO2bAjmqGad4oTqnH4Ag74pARu9fUURQK0WOghN7bbsPdn/gY7nnfezD07W9gye5tWBYqaKFakuDZYiI7B5lI9bF1tanacFkglCzEGGQosGPDRix9yCVATwcC/zgY9SqwthqTcewuYdhSH4UKQ8x7SkNoe/Sjcd7rX4+Cir/WNnjhI5LvPIyjQ6tiBIyAETACRsAITIyA8AYfuNAZoha4uIjo7LNx3h+9Fe2Pfzx2V1KUeJfPuBwM1gM3ESoSpp5ldcP47/1sOZ17gMDTQu6C5tRiLm13RRGWDA5i77cZBbznDkQDRynAqhD1Xw1CmagGpuAWaDO0C/vNsQV4rnZmXO0Mnr70D0Lu24a9X/4ifnv1e7HrK19A6c470TVYQY8kaKP6LlKdxrmv4HHY6KqMMUzXlvcZKI4DVJ95Cs9qCDhKnRaWLcfqJ1yOnksuRigUEVSj6bg6t7rp+TjMiQihC3Yw1Nx+ySU4/41vQvHSh0NaW8ELQD5VQBMRgciowTYjYASak4B5bQSMQEMR4J0VcVSkjIoQUwBqJLD9EY/EuW9+E1ovvgS7VAQGyT9o5lyEarXKFVYKhIaYRYD+eAHUKBSQG0VLElIs5bprdfM92PG1r6JyYD8FIJdZeU0grOe4sCm5OfZCiQERGTFM5ybsTAWgU24Zl4PLkL4jOPqLG3H3tdfg/ms/gPKPvovFhw4w6udQ8BF9TeAYdYsptKO8uVAa1Q0Q4DjDNGzap3bjuSpLJIj4eJcp/g47QdvDHoKllz0OsnQpkBToC3LT+hM1l3FNW99of/TiC7GJT7TFDDm7tjb2KIA+CBB2zjxsMwJGwAgsLAIitdc+kVq6sGZvs50dAipGaqYiKvCe63nXhUsQkhhdlz4YF7/1zRg6/1wc4hKxfhAkTVPoNw7Mjn9nHiWoz/wdyRgO8+KhokW0zHOpF1UUXAXt6QB2fufbGPzJzxD6+9kp6/GY16UYjBjl0iVW0bKZMu08ZEClhGhwAOmv78DuT3waW67+IA5+86so7NyBZWS/mFHYNhSQqAAMjiXC2QR6pT6raZ6nU9rltK1FBEmSoKCfmGbVCq37IRdj9e8/BcX1ZwESMUIoFKeAy93RgxrOuNUruMMpw5/LluLiN74R3QwrSmsLEDtwxnkd4ZGPKSfPjO1GwAgYgQVGQET4+lezBTZ1m+6cEeA9mDdh75gWi+h+/GNxyVv+G9LVq9ELIGMkKOLSKrOAUG9RQGm0aGK3f0zLpmMG/o4EOhIo/kIuGLyeMRro4ZHCuyqKkiLeuw87vvgVlLdsBUqD6viwD2xNsSiqBnMbLp7OhIxQqQBZCuzZjV3XfQ33fvAa7PrIx+Bv/BmWHTuMZeTdHrUiDgXEjEk6PgZ8BOiFRz4v5qa0B1C00bikLGqBvR9nQm7gFhDAMSOHIfp9sJyideM52PTsK9Hz2EcgdLSDehmsMmpsNdHd7epowYpXvBRnP/nJiLq6gUIBIIS8I8mPPIxkmLfdCBgBIzBxAhq50Faaqmm+kUx9GmsP8G3evAw+YGZW0CAEIvpBSTAsAgTCKA+4HCxtXVj75KfgvFe/Fnt6FuNolvE2LXAUCN4FigWMbPocHjmZ8QwVzbAKERV+HG84oU8Zgniof56aIolirEiK2HvLrdjyza+jvHsbqseOwXMuYbiPmpphJ9Oy0zddQuXSaaimCJUqcOAI+n/0c2z5yCex8yMfx+APb0Db/j1YFCpopVCNVBxW6TdXRsHm1LUInJAamOq5qG964Dk0BSsOW2CqdUcNqOe1rj6+CdfIk+CgFnvKTM9l3FDk5SLlZgFCYUgo0EjqMV/FTvqdnfcgrH3pa9HzhKcCi5YDxVaAjz0bYcQw8c1teP7z0HXFMyAdXQAfHEgEiNQM3JjNz6EZnttuBIyAEZgMAX2dPKGdiEBk1E643HCnIqO+ikjD+WcONSMBfR7VzEEYdwKPyDen92OWuEIL0NqBVU9/Bs554YtwMClggE0yvV3Dg6oB+cZoUZ7O2iFAfw3oCoRjuyDQH8oeeuApfjyodxBcDOcKaC8kaOPy6/3f+iYGf3UHhEvZYDQT0DkEgK0xhU17YE/QNO/GM0fxh9Sjb8t23P2Fr+Cuqz6EfZ//Mtrv34pl5SF0O4/EUboJGFVjSkGqAgxCISgeKuDggHyerOOYYTJyztORPPILwANSbQ+wG8ktJquIrkUUgo6PL2iiJjGiOAG49N9PJvs4fnT++dj4whdj0ZN/H1i+llVbIKwjcQR2BjYD4aO2CZPxmzv3hS9BtOYsgAod9ZlA2Int85WAzcsIGIEJEuBLotjr4gShWfWpExB2MWwRb/jLl2ETgzbrn/772E1RVaLAcVnINYBzApGasdGs7sLRBPxRAUijlAKlFCXMsICiX7xMgZWhW9/XtusADtxwI3xvL1xIqV9SYLgOJrlRTyFjWzXPNECA4QhgNlDCr753A+780lfRf8tt6Bg4hraQcWyt6ehnjMBl3xBitmQ7eg81CdBukG9anmfGHHh9zNkDs7yuzZhwR8Z85gLUgqjATAGpILgyMsc0yuD5OPaS4f64iOTBD8Gml74Iy57yu/BLuuBVNTrHNuyIO8Exz541j4lvzq1dD3R0AwofthkBI2AEjMBJCUzyRfakfVmhEZgoAX3+6Qc0167FuS97BZZc9gQcYnitCl5wEaKI4uXM9/GJjjqB+kJPRo0nw20pUPKcph6t9HFFNcLu7/8MR376M2QH9gI+hX7VyVSXr2sjsLt8PB5ULOVcHGJGAZNjA+hiRLAzpuhzGaoUY1XWyVCgCCxQ8lFkjzqO0U2YrRuzk9ip6SgAPSqMOFY5dippLvp8VKYALCGLSihJBfvSEvZzibftMY/Hua96DVZccQXc2lVAq0Ou9EVnOQkHTtLESaHITpOTXLIiI2AEJkMg4l/qU30hm8y41sYIGIH5TEA4OZq+VevCC3HhG96I5KKLsYvKosqyQOEiQpHAWnO30z+MNfWkdi4sj0XQQuv0QLT/EO7/wpcw8Os7gVKZFYUGirA8mfBBW6t8qxtDeoC+T45LpXFnGx7ylCfinAddjLgYoVwtQ1+ndRnVUwB6+hTy9VTJxw086mu4GrMP2LVWrsO04pir9XK9pjbmErOec8voVgr9URFYRYZKVkVaVctwMEsxsHo5Vj73Spz3hjdgyROeCPQsBeij48RcJOxn+nYHfW8BQ8nT16X1ZAQWLgERgYjwl/yEV4ZGQWJ+GAEj0NwE9N/FdXai8LCH4ZxXvwZD69bhAJeCS4xwBfD1h2Jh7ARFWDZOG9tucnlhs1ET5VuidwAAEABJREFUEYg4iBqvuBCQ0FoohZZxHsduuw37v/N9VPYehksdQDGLwIqT3NkDYrbVVJjmfakS40nb2tVY94RHwy9fhMHgEdEntdFlVM8WgVbbR3O187FHdge1sWWa17KxpmVqvCNwGM8l54xplfNMGfEMCGSQugKOce5HkSDZdC7Ofv5zcfbLXoyOh18K397F5joj7ZXZfEKaTo8pJ0xzn9PjmfViBJqQgIjAew+R+i9sE07CXDYCRqCxCejLC1fvFv3O7+LC17wO/T2LcChNUdIPMATAnSACAQFyw5xuGlHjKyTFV0AHXVpJMXjwpz9F/213Ihw4CqmEMV6yQn6m6RTcDsNtGUHrfPRD0fKoB6PCpXRJBbEHRZnnKBRlqEA/+KGCSJuoYXjT/Ik2fGlcibbVfsGInyBFxHuE88yFBIeliCPLV6P4lKdi4+tfjzXPeS4KazfQsQQQSjQRSjQuWSPKUxZistuJ7RyohHM78YqdGwEjMGEC+gKnL76aTrixNTACRsAInJZATUpoUAsUBujqxllXPgubrnwmDnW0odenqOi/N4NHrgEFFA2BB4EEiglmT9v9jF4UePrsudQaOI7KmW4ncAcOYvs3rsfg/TsALoXqayd1IdQAAWhav244xVa/Xk/ZrFazXiCc/6rlWH3lM1DYdA6OVTMOl7IaBaCkcFKlZRSEATlftvYcXi0PTDJfT3lpZA/MeTVe92yYf2oYgf3SAi9wIiE/4/gsZwmPDhWXoDdqATaei9XPeR42Mpq76ElPQlh1FlBohYsSOBdpddYXmrZX40B56VQPAke/AJmuDmGbEViwBESEv7AO3d3dsM0INB4B82h+EAi1aehtO4mBnh6se+7zcNYVz8Dh2EHfWwapciWiTMGVUjgERBQhuvyqTVhQaz8tR/ZYV0V5emKnvI6aeYnoT4JMEqQUNvpJWIQMHT7DoZ/+BEd++gNkA4cQxMOHlB2FXARydZvnAEuhM2dpfg3DZzw5/e54WS2mmKKo6r7kwVj71CfjGJeC+7gEK3ErIvqUIEKBak+NNaFue7ZjoJBjj46mPmBkU2EGZFrPBaae8/MA5+AYXNMP7eaNWaRjxNKC1CfYFwSHly9F29OfgnPe/Aac8+KXoOvihwCtXPLlkjDoJ28m7IejER93yMh8WYapbtojVADScxH2psbEdiNgBCZMQKT2++P4Z3dnZydEaucT7sgaGAEjYATOREBfXtS0XhQD52zCeS97OZY88uE4RCFS9hUIlxpViARGpUAVIhSBeVbbTJupE2PtxI7HXnPIQPFHsZUK84z+CX1vZZWlA304cP1X0f+bW4HyIDwjmfpWmkCfVfcEHup24gj1c3bDOWPE8pwWchzohycojj2jbqGzB0uecBk6Hv9oHKN4HlD1FgqM/MWImY8pzhwNfA33uZGe9gPQixOM10NugEb/1Gq8A3L1mjHNQNEHDFAEHqxQ+BW6kFz6CCx//nOx9hUvwlKKwGj9OqCtA5K0QlT8RdRlbnhQPmhCYwmGS+jJVHf6xS7YJ7sUGk9sn98EbHZGwAgYASMwDwm0tKB43vm44PWvw9CmTdin//KMciXywugfkFFAZM6jJk4wh5vQB0djSjkjLkLEdGl7K45t24ot3/42Sju2IKqWoF8NoyJK1YljHQkCqemW8fsvrDpizCQJ0NIKbDgXZz33RUguvARHEDDEZXOfVZnLkDNiVbbkqBix+tB0A9SJjGKCXIHAGi4gfz9hRJGnxkLu7IRCzkcRjjlgJy8cOXs9OhmtPeeNb8LGF7wQHedfABSKgEYnWR25FsszowNjeja6CD4DwBnmqfbq9GBmBIyAETACRsAINDqBYXFANzU6Vrc8WkYh0fHYy3D+69+I0rJVOFz2FEwuF4BBAlIuS2ZsrgKGzed4pyMQVKtVpGkKx5WTDkbntv/wZzj4458i9B6BSEYLyCOXFLKOjtdaTcH1iJJHIqCjB90PfSQ2PPVpcOvOwqGsgjKXnTNGCquswuE4LkDNnPOrC0+6kA+u19Xyc0FeN2JBQtNl30AhV6aoO8pr+zlm9axVWPrUJ+KcN74O61/7WrRf9gRg5VqK0U42jmkAOC6P3IU2M7tntyoCA1PdR4bUEzMjYASMgBEwAkageQioCGS4CRDezrmMuPbJT8e5L3ol9rYvQn/qEWUZCip6PDRcReNiKpdWtZ0aS0d2lR7CzkaM9XLxE0aqnCHDHsJp7ITW9fErjFh2MhrYtmM/dn3legxu245QGaKv6jRygSUUV5L3jSlsZKRKi6IMrQWsuOyxWPm0Z2Bo2Ur0klG1kEC/GLqSL0FnFICB/Gg5B0Jgql9YjcxDLaum8MwLffciSCtVeJb1U9juYZxt37IliH/3cqx9zesYnX0zznraM1FYvxFo7wSSFkC/gk8fN0htTpoIx6mdTfsx7569ago+zo55242AEZjvBGx+RsAIzF8CekenCAlcUEVrB9Y99wVY94wrcYjiYpCCBFnQz4VQSAW975+Sg1AUHG+oSxOMb1NHzmSjPUVcHhURaAQzoZ8bXAHV2+/Czu/8EOV9+0F1xcr0mUdM0BPk2/G+OIo80X4o5JBEwFlrsPrZz8bqp12B/sXLsZ9ibshRIDsuU/sA4bkoOw+wmPw0Fej7BAvBIea1wDplcjtGwXeY/R6gSB1cvBSdj3oU1r30xTj3D1+PVc9+DpfoH4TQuQihWETQ/tWP3FDbhMlY4+l07tq1Cr6IY2qqy+t5Op2DWF9GwAgYASNgBIzAzBIQEYiMGkTHo3iJuKS4YgUufNWrsOixj8W+KMFgGpCwgooYrdVIJiIQoVE8tUdAd7WCfV//Hso33wXpH0Lt/YsAdVVu0+p7MUHLOedgw0tfhqXPfA56exbjcKWMNPhc7IERVEcDRZ4KJgnIxV/RC1pToI2CW5eo+6pD2I0qjqxdh+Qpz8Ca1/0hzn/LH+OcP3gBOs+7EKG1HWB0EbFAO9b3GbIL1E3nhhnc6l0LB1ILEATv4eoXLDUCRsAIGAEjYASanACjamjl8uKmc3D2y16O7LzzcJQCK+iyZ/2WH0BFReOeL8PyXGg8nbudDlSyCtqpStq278XAt25Ade8+aBQwSIZQV6/UUJN2st5WlVdgLxRBiB1aLzgfG170Ypz9vD9A8ZyzcZgMD1D0HaFg6mMUtZ+Rw36J0cd2RyimeysBR6o0nve3taHANque8iSsf9WrsfHNb8XKF70MySMejbB0FULcSksoXjlgSCm9MkA8xZ8aBbv6pIb6dtxJvXAK6Qn9eXbFyKXvO6bPBjqFuvGC7UbACBgBIzCPCNhUFhIBEd7w4wRIimh57GNw9ktejN7uTvSyOOXSY+JiOAqbQBGQiz/CcZQAarkU4PnozgssZLwIYw0sG7XR2lPK0aeIy6ptTJdnVfTdciMO//wnCIf3wvkyx6d4onACI4WjduKINX/P6JtoPbZVVjoXnreevQ4bXvJCbPyjt2Lpi1+I9DGPwu51a7Fl8RJs7ezB/cUObG7twc4lZ+HweZeg9OjLEF35bCx61Wux7g/fgov/8K3Y9Ad/gI4HXQL09ABRkj8GKLRAXIQgogNyHqAFmqaY5i2wP1rOiFkVe2pBx9ZznpTJ8vBhHPvlrXDgxGvGi7YbASNgBIyAETACTUNARCCiBqa8+YObCoC4ACxahFVP+z2s/J3H4yCXOwd8gKMw4QonIgpBUALUTCBs9oBdC6kRRA2BdWoG5nPd8IAGky8Q9h4zyqafpG3Xj9/27sf2b16HwXvvhisPcMgKdR+jZ/AcJAwbkzPuwhp1Y1Z3zgdkBnHQVOIAaWF+/Rr0POPp2PC612Hj616D1S99CZa94AVY8uznYMkzn4UVf/AirHrpK7Hyla/Bqle/hsLvTVj32tej6+lXIlz4YGTdi6BLvcJoq3MCJzSKP+E4whRkzhK4/EdQ+8E0b4H9qQ0n+lzITc/JrzSAvttvx7YvfJVesMz2+U3AZmcEjIARMALznYDe9HmD53KpzpTBNHgKj7B0Ec592QsQPfzBOMglyFTFmwqRqIDgEtaJaA6eckTbzZWp92reCTIKqIIAh2+5FYe+931U9+8DfJWuedoUd/abTzVP9QAlQha6HEsrJHBnrcaKxz8OD3rZi/DwN70ej3jrH+LRf/wWPIbpQ1/9Mmx49jOw5Hceh+J5mxAWL0bW2oaUgttT5AXtUq3upuYpBIWPhRoou4TmIPzB6CbMihJQY34Su7ZU48o058ScRkzr5lNgcAiDd/8WW774Vez9/g/pxSQGsSZGwAgYASNgBIxAoxFQgZRB3y/nXUAmALgUHD/4QTiXwsWvX42DaRlZHCPlEjAQUShErOeQUrwcr0hmf25eAv0IKOsHWejbosESdnzlOvT+8pcIQ0MMOlLUcGcokKotz4ymnMnEPRY2cWypqZoDKNQQRUBbC9DTCSzpAlYuBc5aTrHXjtCV0IpAVytQjKAqipoVMTMR2wrGv2ldjjht2JWIZ2+B5in8gtM/CCicQwUoD2HgN3dh639+Dgd/8GO09w/S4/H7ajWNgBEwAkbACBiBhiMQah5p+InLfYxjMaKnRYKgkb62Liy/7Ak45/l/gG0tRegXH4dI23BZFYwMsQ08pYgWaf44Yz9azmSmd41cqelw9BxLOlpR2rsLO771bZTu20IRQzGjH9xQy30c9kgb1G246PSJSq/RGi44isuIskkthkgCkFsuBvNq2jm1ZiTw8bBFgOc5nCCieI6jCM45thXMxVbzUFD7AVM+Cxjx9VkJOHIEfTf+Ets++wUcveHH6Ow7hqWRg9NqNYNtRsAIzDcCNh8jYAQWAIHa7R8UMtDbOk+Fs3aUAVALEZC0Yd0Vz8Kqpz0VBx1Q4U+gORooF9kEGlmTPB4W2Eotb43Z2AIHCcLRaUJ/BBmiBFja2Yb9N96Eoz/4CbK+ftYC9CtMVP/VTthST9Toe152xkONDpRVbsIWagQzcs68kJuj0SeOClDkeTWee7bgyDw2yi58zITeM6VAlpRiOWXkr7cXfT+7CVuu/gSOfv07WHSsH8soXFsp/DlD2GYEjIARMAJGwAg0LQHeynM1ommUiwCuADOqhZpxORVO1dQKPPhVr0b3gy7BwZBBv2PPUQh4qSCNysgrYyKbDnqiTaT9aN0goD+O0g/0v4rEV5BVymiTCF3HBrGbUcDBzYwCplzW1CG1aS76NDM10+4C5VNuFHdBHOqm3tRMqAEFjo66AKaYOC7M3CagU+xev1Q7VKtcMi/D7etF/w9/ie2f/jIqN96KJQODaE/LiEOZs03JmQ1sNwJGwAgYASNgBJqZgKPzjFap2GMk0KlQoSioCQOKAwoptLWjeOHFuPglL8bAsmUoxRFrBGRRijQuQb+gmDUx1jx7ZVcjZTwd3YVZYe268XTyu8BTfKk5ZIgpTCULiFLB6pY29N+7Gduuvx5Du3ZTvAA+o4ClAPQcMJTpQ24AABAASURBVLBEDUxzRzGxTefnOZfc2IcfNjAday4Akacx1bwSF8zexmHz6WmKkRwdyvPqB6/4DKFcQbb3AA59+wZsvfYzGPrRL7B8qIQe8Xx2VBAkg3eZCUDYZgSMwLgIiAhEJK/rnBvJ5wV2aEAC5tKCIqC/mmrHTTpgJEyl1+IYiGJ0Pv6xXA5+BnqLrRiiDAj8fYaAAmzUMgdkVDm5UeB5WkDtB0xHDdO2cQh1A54yJaMEjBi1jDJBkgGLxGHnd76D3p/+BL5/gGM6pCyr0Kp8XfI6DxrAiWBi28lanKws7/WUF/KrM3YI7FmlXsb5aR6klBtFMNfEeRWQrApX7kO2fQsOfPVr2PrpT6N0523oqvYiCX1sOcRKbJ3PIeS0YJsRMAJG4EwE6l8aq/VaWlogkr+K6KmZETACjUBAfyXHWt2nehnv/XARwvLlOOcFz0frRQ/CQQqtFAkjW3FNK7JuPSKmItBTBKrl0UEqNE1rFbWz+gBTT4WiUg0QZBLTCtQ1EYcSVKoZl4IFbTt2Yv9Xr0Ppvs2I+PrjKVwrACrMq68h952HXNpQwbIvXj7jPrZFxNpqJ22thWNNG7L+bO1hZD6BQwZ4Rvt8SJnn7j3QfxS9t9+Erf/5Sez77Ofg7r0bPTKElhZG/ZISKq5KrkqZkwgupwTb5icBm5URmE4C+t4SNe2zo6MDIrP86qcDmxkBI3B6AvprOdYeUDsgxAVEG8/GuS99GQbWnIW+NKCQRShmgkKK2vvbMLo56g01GS06RY4VKeRwnJ2i6kmKhVEtydvq0bGGg/BH94iRrsWULIduvR37f/h9VHdsRVwuI+KQwppM2JqZSe7ah9okm89KM0c2jiMJgQSyCJr6AFQrSPfsxqEf/ABbr/kY9n3pK4j37UG3ADGFYRCH1MUUfzECIvbg2FLYA2wzAkbACJyZQJIkEOErCquOzfPUdiNgBBqLwLA3jqla7feW4TSoOcoAKRTQednjsPFFL8RgWycqGVCk+CswjT1yEZiLPuoLp+c0BgBr2g6n2ITlWqluPJ34zgFP0ki7bIkSdFDw7PzWN3Hshh8iPnwYxcxzeRM6LczHjXKdj1aAotXHQ0001Ekh50KMiI/XwLat2PLlL2Dzh69F9oOfYOnRPrQhy9sERnczaUXVtSKTIkIu+7Q3yXOwzQgYASNwJgIi+qJRqxX413gtZ8fZIqDMT7TZGtvGmR8EamJiWMPph0LaO3DeHzwfa5/4RGyNIqTCedJyyUihJfw9d8MpmNdzXq51EFj3ZMbimdg1JijBoysSRFu3Yt83vonSPb9FPDCAOMsoh2rSBnO5nYzHiWUT8C/jEm/Kuenv/UgzT/wZO61UEfbvR9/Pfo4tn/kUNn/mY0h/+2ssoSJsS4AoEbjIUeTFjIwmXP4tUATGFIARkEtD8BpsMwJGYN4RmIEJpWnKewBfeNj3cS9IPLfdCBiBxiagv7nUDhQD6qdKPAefFBGWLsem5z8PlYc8CL0ML5VYgyvBCFw61E/hOm3ExtwpHpBLh1rrmoAYm8eMboGCxqOQVbCaYrR8+6+x4ytfwcC9v4WrlBDRX8dyUUdn1I/Z6VzFuqfg9SHjI8Izzi0fuZoCgyUMbdmKnV+7Dvdc9R4c/K9PY9HuLViGCoJU4QtCMR/g2cYxWhhomUSMAPLRcg4iNXN5h3YwAkbACBiBhiIQQsBYayjnzJmmIqCaSG3UaWHW8fmliUAuvgAXv+G1KC3pwBGKiJRBIkeRoO+vc9qQqir/8Aerz93uQVnDSF8VRUbGeiiE9nApeNeXvojytm0IFYofRivnzr/pHzlyEdQAvhbo//JltBO7dqD/xzdg28c/hq2f/jgGbrkRXX1HsIjDFyj0EBwCKQGCfGPiaBFlZMR+wJS98VKwCCAp2G4EjIARaDgCFd7Q+vv7UTc9bzgnzaGmIKAaTh2lDqAs4DEXCoCjuguSIutZhHVPeipWXn4ZDrcVMEThwYtwrKciUAVDJjwKcgmhfc2FOUbDHAWMpx8xo2OLentx4LrrsPUrX8XQ3j2AiiRkdM0jV7ecOPc59ZnOHL/nDpElvaof6Wy+syivq1XARyoX4eIg+uXXg4MYuOtO7PjCZ7D1g1eh7/OfRffW+7GaD1AHl3olRMhUuYcYElz+2GmnKtwdmRUomuP8E8Megefg5rRCzXhmuxEwAkbACMwIAf0E9diInubrA5VKJWzZsgU/+MEP8MlPfhLvec978O///u945zvfOWJ6/t73vje//p3vfAf33HNPLg7H9qNjeM+bX71jS43ACQSonSgtaoUqNALjQEES+KQFS5/3YhQe+hj0SgFZxniRp0FAHThitZb1Y62HmoYIWrOeraUIrDg9pn5DfaW48SLsF1hULKD16BHs+uIXsevLX0Rl1xYgG+S1FJ6Cx1Mk6ug1Z5hjVP2MLrH1jO10IRemFGCBQjWAy7lMc//0mufIjGLW3BQELmvLEBflt2zFoeu/jW3/+Wls/9IXMfTr27GErxmLSLyFbQp8vGIpko6KvwjihQIQvFrrVAVgRBaOJhwbFPM6poNtRsAIGAEjMOMEVKgFvriPFWmHDh3Cj3/8Y3ziE5/Au9/9bvzTP/0T/vrtf40/+7M/w9vf/nb83d/93Yj9j//xP/AXf/EXefk//uM/4l3vehc++tGP4rvf/S527tzJG7ZGPviyrnePGZ+NDdBMBPRGXzNHUUDxxJ0ZCgZhEuWpYw4PeiQ2PvslKPesQNkVoe8b8ywPtFPPN/BSzYQ59wAL7H/qJrkPMfVbTAlDSSNAFMdYlCTo3LkDez/1CWy/7oso7d8BpCXAV1k3sC7yFLPxeyGc/KmMl8buknvmWaTsmOiuH+5Iec7XCf5CA0eP4vDNv8T9n/kvbH7/h9D7jevRc+gIljiHhAaShafo8wmEYl0ojoVqXQ3sWtgVSUE/PKPjCVighcOpPlawbX4RsNkYASPQeAREBCJ8CeaL+4EDB/C9730PV111VS7o/vRP/xT/zoifirkdvJllWZbXFZHjJlIul3Oxd8MNN+BDH/oQVBS+7W1vw//7f/8PX/7yl/MoYv3DOio4j2tsJ0bgAQQcJYSaMAWktRUrn/AErHr872A3xdWQ4/NVo0aqGwAKCczxxt8HLokiN0Ee4atWsZhiqLhnD7YzQrb7y19CZed2uKzCOdHxOfb45MMLWUaQ/L16lGG5m1RsqtrSFO7QQZRv+yX2fuHzuPd9V2Hzpz+D7N4t6CmnaKtmSPgaItBNj479OM5VUz0Hz8HzWqonQtHnAM2qGq6lqNVhYrsRMAJGwAhMJwEVYGr1Ph1vUuVKGb/+9a/x0Y98FH/5l3+Jv//7v8dPfvITDAwMMEARchMRiNSs3vZUqQpC7U/F45//+Z/jX//1X/GVr3wlF4ljxz5VeyufdwSmNqGCAN3tOO85z0R6/nnoK8RIWSSMKjnvKFoAnqKxtoBCIcHK9g4s3nsQ+z/xGez40pdR2r4VUi5BuBQsYQ491rHV1AV1JAfoeBbRN43eMc+lXmRloL8XQ/feg/3XfRU7/uNd2P6edyH+2U+xbqiCRZIgoazLm7P1ZHZty9GgqbbXvKZmRsAIGAEjME0Exoovzatp1O9rX/sa/v4f/h7/+o5/xa233gqN1okIRGqmw2tdjQCq6blI7ZpILdUyRzGpqS4na321bdu24eqrr84jivoewptvvhn63kK9pqZ1tY2ZETglAf0QhYrA887GeS97AYZWLsWx2CG4GJKxlQoZXUo9zurlwymT2dr1OR1FUT6c4/Lp8rgFhd0Hsf2Tn8HOz/4XynffiejoYUg1ZeRLwGAmzUN/H/JG033I+bDT4dRnHj5lZE95abEEeJp+MCP3QYUfxR0OHkT17rtw6NvfwvYPfxj3f/ha9P74p1h8tA9rJMJiAQq+Akmr0OVcToC9TX03ATh1htaDEWgcAuZJwxDQF3g1dWjHjh341Kc+hb/927/Nl2p7e3u1OBd+WkdNC0QkL1OBJyJalJ+LyEiq1/SCtlHTvEjtuuY3b96M//iP/8Df/M3f4LrrrsP+/ftRr1dPtZ6ZEXgAgTgBuPQblvRg/ZW/j+7HPhJ7iwmqUQJHHSMqZJjqW8jqJuykbszO+i4iUCGYUWwhxOiJWtC9ax8Oc9l058c/isEbf4pw5CjAZVN9/oeTeSgsrBuz07JzoKDij8IUyoydekYjfVpGSCsAU/Qx4nfXndj71euw9YNXY8t7rsLRr3wVHdt2cbnXI2H4tcol34zL2YlLkbgMUu+M/U11d1PtwNobASNgBIzA8QREBCI1u//++3HNNdfk7/G7884784p6I8ozpzmI1NqfpsoDLokIVCDq0vD111+fC87PfOYz2L17d+4PbDMCpyPA509gdNlHAhQjbHzG01BeexaOBYqPOIIDy/P2VDeqAHk6nMtLa4cHltTKZ/jIYSvlKlwasJiCtevYAPZ+/Zu4/5Ofwr7vfAeVLdvgSkNw9Fn0MMPuaPcanXSRg6KCCtQhLkn398Pt3YMyVwAOfuXL2HHN1biPrw87v/Z1xDu2Y2mWopNCu4iIvsbQ6KsXRmHZYR45ZDryMGh+jE006ybawOobASNgBIzA+Ahs3749F3+6NKt5x5vreMTf+Ho/dS0RgYjgrrvugn66+Nprr80/IKItdPy66bmZERghECg0KKRyxUIR2H3ppdj0zCvRmyQoMfLkhTVFKwRqGk/Tc9rIXrs2cjpLGRHJn+/imNKSQgHtSRGLKgEHfvIL3PnBD+Kuj1yNvT+6AZXdu4ChQYDRONTWhAEKrtymw19F4NmR9pmz4gmXbjEwiGznHhz5+S3Y9tkvYNu734tt73kPjn3ta1i0ayfWcDm4i77HMeeQUJolERDFqAnACJ5LwV74+KhBOMDUd44y9U6sByNgBIzAQiegy1AqrJSD5vU9fxp9U9u3bx9EhPeYkKcikqdad/rs5D3dd999+MAHPgAVgfp1MeqjmtbWdKxpmdkCJpABjiIQgc9VFRrFVlx05fOw+OGPx56oHeUkphDJkPk0fy6PkgrMqg0nw1mezd4uQETR6mhBf78g6HAxljEfb9+KrZ//L9z9ofdh+8euxeFvfQPVO34N7N0LHDsGVCq5CKzLWk1zo4gLIyKRQm5MXsv1U8hjLbA+4bC/FBgYgr63L9x3LwZ+9mPs+/pXsPNzn8X9V38Iv732Ghz40Q/RemA/lsJjEYVfG0nFbC9CeKrMdM1dTc/rxjqclh6nxXSYaenIOjECRsAILGQC+uKvwi/4AF2C/eY3v5l/v9/WrVtHsIgINAooItBNRCAyalo2XSYieVcigl27duVfIP2f//mfUGGa+8mbTV7BDkagToAah3qEZxSAXIJE3AosX4uLn/8qDKzehD6hAAQFCp9aIgKtReUEqEABeK4mQJ7DLG+UbIzqBVouyuhn4NJ1O91Zw+Xr8xlh6779Vhz4MJdc3/EKB5tVAAAQAElEQVQv2Pqu/4edn/lP7PvhD9F/513I9u5HGBwAqvoePTWKQn2fHs+17AGm12iB1321BFRox/qR7d6HgTvuxMEf/wi7v/gFbP/gVdj8jv+Dzf/89zjwsQ8jue1mrB48huVUXy1C4GSX8neROXpMmswDGdnVTCSD44PieJVTYfn07XRh+jqznuaWgI1uBIzAHBPgvdEzSnDHHXdAxZamdWHoeQOabe9EBCI127JlCz72sY/h61//OoaGhvLy2fbHxmtwAhQjUMvdVMlBQcLoVPKQi7HhaU9FL6ODHjEKrW0IMeWDAELBUm8SIDMgUzDpje5RxgYUsgxt1QqWB2BFuYKIvwu7vvNd3PORj+Ke970fmz94NbZf+1Hs/9wX0PvNb2Hohzcg+8XPEe64HfLbOxHuvRP+vpoFpnou99yJcPttSG/8OUrf/wGOfv0b2PeZz2DXR67F9qs/iC3vvwpbr2W/X/oC+m+9CZ2H9mNpaRA9FIrtXBLWf83myA78/QzqqNrwTPU1g+RBuLlpVJC0kVfhHDBNm/Y5TV1ZN0bACBiBhUtAX7RV5PX19eWf9L3pppsgIrmNjfrNBSERySOP+p7Aj3/84/lX0OAkm87hJMVW1PgEpsfDiOrCBQh7UwuMpiEB/MoubHrO07Ho3AtQkhYMpgH64Vbkci/wWM8BI43ROJvKUvVG/wZLogTL2zuwvtiCFb19aGP0r/TNb2Dvh67Gnn/5v9j7D/+CPf/0Dux8x/+HXe9+N3Z84P3Y/qH3Y+vV7+fy7fuxhfntH3w/dr6f9q53Ydc7/i92/9O/Ys8//jPb/Bv2UvyVr/8GOn7zayw/fAjrGH1c19WD7kILpTMQ8XdRRCAU1iKibo3btLaKNk3H3eg0FbWv01y2S0bACBgBIzAeAlEUQV/U9fv39D91HD16FCK89ehf+eygEUQg3cBNFKZf/OIXof+GTs/NjMAIAVUEVBeaUAdCIgcG/ZBxGRLrV2PD856Noz2L0TtYRZSyFZ/bGZcxPcVMph9wEj7fWdxwO/1y9C+KYsRxQk3r0Eo1uDQC1sSCdZzwRk54xcAAWnfvRuXOu3HoJzdix9e/jfu/9DXc+8XrcruP+fu+/DVs/vLXsfUrX8fub38fR35+M/zd96Ft7wEsKw1hBZdrl3AVoMsHtHIVN8kcxMcQFGgxIA5gLjeyhm5Mg6azbOrJLA9pwxkBIzDtBKzDOSeg0TP94mUVf/WlX3VKhDdF3ij1up7XTUQgMntWH3dwcBDq449//OP8jfwn+lWvZ+lCJKCSYIxJlEf3pFgACjEWPeWJ6HzsIzHEKFoMXhNGAlk9pbjKKGwCpCGhBa6xqlHzQb9gXc1nVQSfQkKVVoH4CiN0GVopEhcxOriyvROrWzqwOm7FWa4N60WtFeuZXxe3YU3SjjVtXdB63S2taI1jOFqWxKjyj8EyeVTJqIoYaUjgpYDgYgT+zoPXAIc8pXiGCPMANGFehBnM/EYPZn4QG8EIGAEjMN8JaIRBv/NP/zWbRv/q8xURiEj9dE5TEYH6effdd+OHP/whjh07Bs+7oojkPooIbFvABALnrsZEdwF/As3zjGIQPV248EUvBNatQi+DWZVIBSAbsA7VjVaiNeAuAR4BGaN8GVWPWhoJUj7fMwqxjGFOz7l6uh5YDzTGPindBEVebxWHFk1pRS9IWDH2AY7GP+/yViyGRkK9c0zrJtDyAM86niMEcEhAgNwAiMhxhklsk23iJtvQ2hkBI2AEjMAoARVS+u/d9MMWWtpokTX1L8syqF/6IRB9P6AKQRWEWqY+my1wAoHzrxuzQnMe+XKvqMjr7ELhEZdizdOehF0FYIDLp1zlZC1A0LhboKALufhTEQikVD6piygAE1Ql5jmNaVXLnAwLRa3rKeZqFggiiIemnmlt6dvndasUwlX2mbEtKOhqJBQk4UnKogoENLYTEYiMWq3u3Bzp8twMbKMagTMRqFar0OWqM9Wz60agEQioiPrNb34D/a49EZmwS9p+chZyUadtTzVo/ZqmKgK13r333otf/epXeVs912uamhkBnPj01XNGtgIjYaGlDWdf8SwkFz8IR1JBtRrgqSRUEAUKrbmkp5Lr5CYjntWu185V0wb+rqplTD3n6SWgboF5qOWtay2heS2joKzXq6d6TUJgk5oBFICsX+8nsP8wl4BOGJsPG3eGNfGARxy2GYE5JaDfpdY7/D9T59QRG9wIjIOARtL0O/bGLv+Oo9msVRERiNRMB1Vf9fsBRURPzYzAAwnoc0OjWlwuzWVCLmj4fFl3Di563ktwLGpHJYvgWS9FiiAqeB7YzWyVqLjKRRZdHJvyiQ/hBCQ4uNx4xsoSPMs9cqFG39V/FXN5W5byoh7zhF0el9YvaF29oF/VIvAcZdRqbfTo8iuBV5Gb5M2hDfPzug47Ma3Xw4xsOtqMdGydzh4BG8kIGAEjMFECAwMD0D+wNPJXt4n2YfXnGQHVG2onmxajXiK64FtB6OrCisufiCUPezRK3YtR9QEF7xEx+gWEk7VuiDKd2nGWn9Bfzg250U2W1UUdzya0syklXRg2MMXwxisaPWVJYIkakznfTQDO+UNgDoyHgAh/gcZT0eoYgTkiIHL8c1Tk+PM5cuu0w4oINHLpM59/GAS2NRuBmfdXn8ZqubALPFahQauwfDkuedGLcHTJUpS8oE1ixFROqqNg28kJ8PctSOPIrsbx5OS4rNQIGAEj0DQEToyk1c/raaNNRETygI2LHOI4hm1G4PQEhAKQIlCXhROH7oc9DKsvezzKrR0opYHLnHw+Mcp1+j7saiCjQAwnMxbP2m4CcNZQ20BGYAYIWJcNR0DFXqM5JaI3ZkBERkz91A+ECG/mztmtALadgYDwuvD5E0P4dFEpiPZ2nPd7T0Nx4zk4wsIKQ4NBhPVsPy0BMtJIoLIKxFW307aZgYt8GGegV+vSCBgBI7AACaioWoDTtikvCAIqFxwlXgSBvhcwBVpb0H7xJTjrCb+D3s5ODCBAxcyJOMZGuk68ZueTJzDVlvqITrUPa28EjIARMAIkIMI/58ekzNpuBOYRgZhziWgUf6gChQgaBVz1O7+D+KIL0JdESANFICVi/scQ86D6464J29neSARMADbSo2G+GAEjMC8I5De/GZ/J+Aeo+6PpWNMe6ueaNzMCZyZA0YdhIZiptGOLjRuw6RlXIFu0BEMsSikAPU0/EOIoAiOVf3qiaW5sY/ucEzABOOcPgTlgBIzAfCCgQkrnISL5lyvXz7XMzAjMCwIUd6CwAwoAikBEIZjQOjqw+rLL0XX+BegVRxHIKCDrxrTCsABUscFfDYyaMH+8sVPbZ5GAPiazOJwNNZ0ErC8jYASMgBEwArNPQED1BjhBboUEWLkcG572FPQvX4ISVV4BQIIMkX422Ev+Bcx5EBC2NQoB1yiOmB9GwAgYgWYmICK8J45aM8/FfG94Ao3joNAVtWIBiy+/HJ2PfiT6owixAI7iDzQXIoinSKQcRFDZIWxk+1wT0Edirn2w8Y1A0xMYu9wX8cVv7HnTT84mMG4C+rirjbuBVTQC84GA6jm+7mHFCpx35ZXAiuXo5/JvSoXBxeB8ho7nLhd/+akdGoAAH54G8MJcMAJNTkBEXwEB/T61rq6u/D1gMzol67xhCdQFoIg0jI8iNV9E5AFRSpFaWcM4a440JwFHOcGl4GWPvQwrH/No7I2AAcYAIcwgQBgJBNPmnNz89JqP2PycmM3KCMw2ARV/Gv3r7Ow0ATjb8BtkvLr4axB3zA0jMHsEAofiUi+SIs575u9jYNVqHOWSr0cMrv8iSMpUvz9QK8K2KRCYrqYmAKeLpPWzoAnojd97n0cARcT+rdYCfTaIyAKduU17wRMIJKBfC1PN4M4/H0se/zj0FztQpigMXP8NUYUi0IOhQNjWGARMADbG42BezAMCKgL1X2tpOg+mY1OYIgF9How17W7s+Yl5vT4+O3WtE/sce66txp5rfmyZ5s2MwBkJqNA7mWlDzwtpCiQFXPSMKxCftR5HuQxc5t9FmQQuAgeujnAhmNVC3cDzYWMy9Z39ollt6rOfUA9uQrWtshEwAmckIMJXuzPWsgrzmYCKK7WxczzxfOy12cjP9fizMUcbY44JRHzta28Huheh7dKHY9VjHoMDUYxjdCtl6I/xP4pAfTdg3Ry1WjTG2J51J7uroGlmm9rsJ05NWU28lbWYUwI2uBEwAo1HwARW4z0m5tEsElD1on/8UlWEiKKuEGPNEx4HrF+DIURA6iD2KeBZfEDOPJQ7cxWrYQSMgBEwAuMlIKJ3wvHWtnpGYEIEGreyLrsiPyDTX4HEIbn0Qqx+wmMwKDEyrgNLRsnBKvbHEhpi46PREH6YE0bACBgBI2AEjEBTE6C6o/969I7Lu60FXPD0p6Jl7QYMugIyieBDwNgPzLG67XNEwATgHIG3YY3ApAhYIyNgBIxAoxMIgkyXfdu7gE2bsPqyy9Df3YUhLg3r50Tq7qsAUaufWzq7BIz97PK20YyAETACRsAIzF8CDP9FnF3+Xz8Cc0kRKx77KAytXoHe/JPAgIjkUUDkS8ZsMCatn8G2BxCY7gITgNNN1PozAkbACBgBI7CACTiquJgmnhIjaUXhwReh57EPw2BbAd4J4jihAORScNAvhh428WDgMLcFjG5Wp85HZ1bHs8GMgBEwAkZgUgSskRFoYAL6wY8T3VNFlxSAnkW48OlPR3HVKlQix+Vhh+DZQK+DSlHbDSf1Uy0ym1kCJgBnlq/1bgSMgBEwAkZggRBQSUHjEi+o78Asohho7UDbJQ/G0osuQn8UoZQGRIjBYCC51JWfg1AQOpYIzfaZJ6CsZ34UG2FaCFgnRsAIGAEjYASagoCqOFUYaoz6odiCdU/8XZRXrkSZYT4uBiMKvib6QgRH8SeqBdWaYoLN76Rr/inYDIyAETACRsAIzGsCzTE5FX1qJ/PWxWh75KPQ+ZhHot9lEF8aEYARxV/kHSS4k7W0shkiYLRnCKx1awSMgBEwAkbACNQIhEiQtbdj0+/9HmTlUgxIhiqXigNNI38qRqRW1Y6zRECZz9JQNowRMAKTJmANjYARMALNQEBVnNoJvgbnUG1pQ9dDHoL2iy/GwSTBIMVfgMoQbaBrv2onNLTTGSOg5Gesc+vYCBgBI2AEjIARMAKgtkviBNLVg41P/j30Ll6K3iDI9AKPyM3DtgcSmKkSE4AzRdb6NQJGwAgYASNgBHICKjYiij2JC+h+6CMgFz4Yx6ICqp4SUFIEGnQtGFSKeQs7zDQBl7NW3mozPZr1bwSMQNMSqP8DdxFp2jk0p+PmtRFoIgKqJU5mnIK+huglLF6Msx93GaSzHWlQAajmKUdqEcC8XgjQlM1snyECKspnqGvr1ggYgflIQEQgIvNxatM6JxHJOYmMptM6gHVmBJqIgAq/1DHmxN+H0NONTb97OdpWLgVilPBqAwAAEABJREFUQJxQ7FEAmujDbG5uNgezsSZHwFoZgUYgEMcxoiiC9x6OL+SN4JP5YASMQHMQCMNuZprGEXDWKqx59MNxrL0FA8Ej5euKRfwUzuyZCcDZY20jGYGmJyAi+Rw6OjpMBOYk7GAEZpTAvOlcxUbduNYLJBHO+p3LMXjWahzylIde4FB7fYFts0LAzcooNogRMAJNT6BarebRP52ICUClYGYEjMBECOhnPHKJx0PgagI2bULXwx6OUnsnqi5CEJUkvDiRTq3upAko7Uk3toZGwAjMMIEG616XfxvMJXPHCBiBJiHgEBjjC/BUgiFKEJatwrlPuwLZsmUYoiD0+l5A03+z9miaAJw11DaQETACRsAIGIGFTCBQAob8G/9SEfhCOzoueRgWX3gJeikKh3z+DkECCsPGZAHvMz11E4AzTdj6NwJGwAgYASNgBHICKgEzeKQQVANjgq0duODyxyNd1IVBRv9U+oEysWZ5EzvMEAETgDMEdia7LZVKOHLkCA4ePIh9+/aN2N69e1E3Lde8plrv8OHDeZu+vj4MDg6iXC4jyzLop67qVvd57PnYfP26pUbACMwGARvDCMw/AkJxp8Ij4tQKLsAlCVovvhjpxo0oFWJI8IgZHRRep0ZkbZWCgalKw7rpRbOpEtDHYap9WPtZIFAXYpreeuut+MAHPoB3vvOd+Od//mf8wz/8Q27/+I//iLrVy/7pn/4J//7v/473ve99+OAHP4hPfvKT+OIXv4jrr78eP/vpz3D7bbfjN7/5De677z5s3749F5NHjxyFikx7v9csPLA2hBEwAkZgARFQ0ZFwvgklnej3/olHOPdc9Fz+uxhsa4MPGRLn4CLWpBAEkxGjKtSimglEjjd2a/sECCjaCVS3qrNJ4FRjff/738ff/u3f5uLvP/7jP/De9773AXbVVVflok+v/5//83/wv/7X/8Lb3/52vOUtb8HLX/5yPOtZz8LlT7gcj3r0o/CUpzwFL33pS/Enf/In0LrXfPgafPvb38Ztt92G3bt3Qz/9eSpfrNwIGAEjYASMwEQIqPDg4i9E3w0YUoQ4xqbLHo+W1WtxzAdUtDNxEAkARSK1IlMtNJtOAm46O7O+ZodAwpC5msjxf/2IjJ6rJ0F/cTRDExEe+Ts0XCYiI1/qq0vFN998M7785S/nQvJtb3sbnv3sZ+PJT34y/vqv/xo33ngjdOkYp9h0HLVTXLZiI2AEjIARmBiBeVxbZQeFnao63ocAgTDi133OOVh84UXoK7biGC/rJ4IFgApFbcGYIGvWcmAOtk2ZgNKccifWwcwTEBGISD5QFEW5eFPRpSYiI9fyCjyICBx/qcBNZPS6lqmxGLrEq+01L1KrUz/Xst7eXnz84x/Hm970JnzmM5/B/v37+ccYfzP1opkRMAJGwAgYgSkR4H3HxQiM+kEirL70YUhXrkK/xMi8Y896v1ETRi94Hpiy1PbpIUCi09OR9TL7BESO/2UQkVwIisiIMyr2RGrnIrV05CIzKvhEauUqCFk00odeU9P3COoS8r+949+wY8cOpGmq1aDX1PITO0wvAevNCBgBIzBvCaj0UNN7T4C4CGhpxaJHPAaVs9bhWJSg7D08V6yEkUIXHNQAtgnzFsqsT4w0Z31MG7BJCIhILgbVXY3+XfW+q6DLw3feeScqlYoWj5iIjOQtYwSMgBEwAkZgvASEq1Vq6OnGmoc9All7B6KkgMgJBB76YRFhZ26BiD9OdVZ2Nyuj2CBNTUBEf/WQf33Mf/3Xf+FP//RPcdNNNz1ABDb1JM15I2AEjIARmDsCLkJo78Smyy5HsmgxBkplpMEz/qeqL+OKk6dvmmdi+7QQMAE4LRgXTie65KufQv6bv/kb3H777fl3CYrUBOLCoWAzNQIzScD6NgLzmIBqOLUTp6i3Ed5LihdcgEXnn49ywmVglmWRIONScJZVKQL1P4UEpqN2Yjd2Pn4CJgDHz2pe1RQRiIzfnIboWb8OQUWgvi9Ql4Pr7x2sX7PUCBgBI2AEjMADCajkUHvgFYCLvVEMFIs451GPwlBXB/okoMx134pkSCkAM8+IIMUgbJsWAqd6JKalc+tkcgQatZWIYKwQ/O53v4u/+7u/yz8YopFB2GYEjIARMAJGYJIE9IO/gaKvgxHAcNYalKIISD0irv46LhFjeEF4kt1bsxMImAA8AYidnpmAiORCENy+9a1v5V8effToUZ7ZbgSMgBEwAlMgsHCbUvhxoQkSO4SNG7Hk4Y9C3NKOqFJFEoAkSnjfiRgnlIXLaJpn7qa5P+tuARHQqJ/+y7ivf/3r0P88MjQ0NGPvzdCxFhBam6oRMAJGYH4ToKhjQE+DeiOmAhBJjJAkOO9xl6OweDmXfhWDgxeH4GKAAQjYNi0ETABOC8aF2YlI7S+xXbt24bOf/Syuu+66/N/GqVhTmyoVkVr/U+2nqdqbs0bACBiBeU9ApccDTaA/gOvuQst550OWr8KQK2AgzZAdpxbnPaBZmaA+ArMykA0yPwmICBz/bLvjjjtw7bXXYvPmzdBNyzSdiokIIn0PCAARgW1GwAgYASMwjwkESpLA13omWLwYKy55KI61dKKcFCBJBIjPZSDm6Tbb01LMsz2mjTcPCWjE7yc/+Qmuvvpq6LKwnk91mvofR3RZWYQvCFPtzNobASNgBIxAcxDQfw3nBGse8ziUV6zBEZ8iRZXLwLpu3BxTaAYvTQA2w6PUJD729fXh29/+Nr72ta9hOr4aRv/bSH9/P1RMqjUJBnPTCEySgDUzAkZAJV7QSF+cAZvWovWS8+G6uhAqGVzqof8VxChNDwETgNPDccH3IiL5Mq0uBX/qU5/Cnj17RoTbZMWbikiNAi54uAbACBgBI7AACOjqb5CAzKUISRmh22HJpechjSPEVY/YLwAIszhFE4CzCPtMQzX7dRHJp3DLLbfgc5/7HOribbICMO9s+CBS63v41BIjYASMgBGYZwTqAtAjg+dP2hJjwyMejmTxEmRxEUFqkmU67inzDN2kplOjOamm1sgIjBLQX0g1LdFPBev3A9Y/ECIieTRQr5kZASNgBIzAAwhYwXEE9A/+GHHcgpZzL0TnBRfiENXKAAJlYa1i/X5TO7PjZAgQ6WSaWRsjcHICIpK//+/mm2/Gpz/1aVTKFfjMI3h9Z8fJ21ipETACRsAIGAHk/+bNQ+UfeAyhgCBFbHjko+DXrMIAl4I9alum9xXWVyFYt9oVO46XgAnA8ZKyeuMioL+IWvHQoUO4+Zc3Y/uO7RAnuWm52SkIWLERMAJGYIETcAiUfYDjjyBG6lnS2oGuiy9C36IeHM5SpBR9IkKtyMAC8wsc2ZSmbwJwSviscZ2AiEBE6qd5qkvB+qEQkePL84t2MAJGwAgYASNwAgEX6gWCJC4i/07ZDRvRet65SFuKyCj6RITlEQDeW7R+bjzwGppwmyuXTQDOFfl5Oq4IfyE5N40E7tu3D/fccw/PAJFaOWwzAkbACBgBI3AyAtRwWizQH8qTwEhfypJFi7Hm0ocCHe2oZhn0dpIkEZw4IP/yaIx+PcxwH7DtjARI74x1rIIRmBABEf7y0lQA3nXXXfm/h5tQB1bZCCwoAjZZI2AEagRUkjg4ijoeee/gMm+Vim6whI0XX4KkpxsVyQAHRJGjEBQ2E9anARSBqG1swtVkikOeWv6UHBzx2G4EZozA4cOHsWPHjhnrvxE7zvgXqkZAG9E388kIGAEj0LAEVM+pulOjCCwUYriEMqWjA3Lu+Vh6/nmIOltR9mWUSoOofRCEs+HSr/gAbS4BtRSwFDgtA5KFbXNMYL4OryJIPwyiXwej+fk6T52XiMA5hziOsXTpUthmBIyAETACkyWg0kTlHNtHNM26CMs3nYPBQoQqLyeFBI6vu8glDvJNxV+escO4CBDjuOpZJSMwIQIqhqIoQm9v74KIANYFrs65s7MTIvqKNSFkVtkIGIGFR8BmPF4CTrDy4gfBLVuFIUb5SuUyfPBA/lLruOJrcgYT3IzYBIFZ9fERUEGk/8rt4MGD0Ajg+Fo1dy2dr1r9P6A092zMeyNgBIxAAxEQypUNZyNetxFD4NJwFENYRi0IPywCgTwD28ZHgETHV9FqGYGJEhARHDlyBPdvvh/6ZdATbd+M9VX4ahRw3L5bRSNgBIyAETg5AdVzdXNcC16yHCsf8nCgowflSgbPnyA88l6TUgxmNNOAJ0d5slITgCejYmVTJqBCqB4NGxgcQKlcmnKf1oERMAJGwAgsUAJCARgVsfT8ixH3LEZreweiiGUUiJ6qL6j4IxqNCDJpin2unTQBONePwDwfX4Xg4OAgdCl4nk/VpmcEjIARMAIzRUDVSksLWi+8GK3LV2NoqIIs0y8JpOTLRWDt205mavj52K8inY/zsjnNMQERyf860w+DDA0NmQCEbUbgRAJ2bgSMwLgJUOShwIhfTw96Np2Palc3Kk4QuAwch4DYS/59gEI9CNvGRcAE4LgwWaWJEhDR31ZAl4ErlUr+aeCJ9mH1jYARMAJGwAgcR6C1BYsueSiOLVqBYxJDV5kKGdCaCRIPLgbDtnESMAE4TlAzUW0+96m/lGoiAl0C1i+Ens/ztbkZASNgBIzADBLQyB4jfagGdGw6B/3d3ejnedAvgOY1YSRwBkefl12bAJyXD+vcT0pEICL5X2dZlqFcLs+9U+aBETACRqAxCJgXkyHACB/AcN/6NWg9ewNCUkCWBWTiUYk8Mhe4JDyZjhdmGxOAC/Nxn/FZa/RPB9H3AJZKJVgEUGmYGQEjYASMwKQJ6Bv8YramrX/QhSguXqwBQZRDiqrzFIAeQXjd9nERMAE4LkxWaTIE9P1/aiICFYKwbZSA5YyAETACRmACBHSdl9E/RvrQmmDVRRegUixiiIKvSkHoC7yeKxqmE+h1IVfNcS1kADZ3I2AEjIARMAJGoMEJMPoXGOULjiIwjlBYsRLtq1YhtLYiSwSl6hDSrIpm2BrFRxOAjfJImB9GwAgYASNgBIzAKQmMxPYihv2WLcWaiy9mFDDGsXIJWf5/gUdqnLIPuzBKwATgKAvLGQEjYARmgYANYQSMwGQIqLzzcAg0JAmWbDoX1a5FqCQFFFqKcC6aTLcLto0JwAX70M/sxEWEv4yjTy8R/sUG24yAETACRsAITIZATfipAPS8nYQ4RmH1BsiqjSglrUjDZPpc2G1G79ALm8Oszn4hDKYf/lATEdgXQS+ER9zmaASMgBGYaQIqWdSoAJ2DrF6NdPkKVCkGI4ngeL+ZaQ/mU/9uPk3G5tJYBPSrYNSq1Wr+ZdCN5Z15YwSMgBGYdQI24BQIOAh0kdcByLXe0m4svfAcJO0dcFUuDHuWw7bxElCO461r9YzAuAmICH9BJa8vIsctB8M2I2AEjIARMAITJOCCg5qA0oU7CoJVF56NuKM1X2kSb+vAmMCmCCdQ3aoagYkT0KVg/W8gE285DwRwubkAABAASURBVFvYlIyAETACRmByBFTfUQRCU40vtBaw4vxN6Fy9HIgj+PzC5LpeiK3cQpy0zXl2CegS8LFjx2Z3UBvNCBgBI2AE5g8BFX1jZsPVXlRCiqyzDcWeLvjYIaMoPKEaGmlrNF9MADbaIzLP/BERqADs7++fZzOz6RgBI2AEjMBcEoi5FOxaWrB47RqkrTHKIZtLd5pubBOATfeQNY/DIjLirMhofqTQMkZgQRGwyRoBIzAlAhreo2n0T/sREUgQdJy1Hn1tXTgmDsHVZI2+9Ug/hKj1zE5OoEbq5Nes1AhMmoAIfzFpk+7AGhoBI2AEjIARUAIUfZrUrS5cAvjT2oauBz0S2caLMVDogHcRIlq9rqWnJuBOfcmuTDeBhdafiORTds5BLT+xgxEwAkbACBiByRDQW4pa4D2FkT/qP6DKZd8ly1FdugKDUYKMYtFFDlEUTWaEBdXGBOCCerhnZ7Iadtfwu37yV0QwMDCA/fv3z87gNsqMERCR/Kt9RGTGxrCOjcA8JWDTmikC+nLU1YllG9Yhbm1BmqVQYVOIYkROczqwLhqrUR3qqVlOoE4nP7GDEZgOAiKSCwXtS8WgiFgEEPNn08dUbf7MyGZiBIxA0xFgBNAhgsQxkFVw1sZ1aO3qQOY9AnWeRgBFpOmmNZsOmwCcTdoLdCwVCxoRXKDTr017nh3Xrl2LWF9459m8bDpGwAg0IAHVcWNt2MVaTI9qrxhj+YY1SBgBVAGo95tSqQRdhRquaslJCJgAPAkUK5o+Air+pq8366lRCIjoq3GjeGN+GAEjsBAJUPrVpp1EwOIetK9Yioh/mKZpChWBev9Rq1Wau2OjjmwCsFEfGfPLCBgBI2AEjIAROC2BFAKvf5Au6sbiVasQJzEjfymXgVUe8g9V7pqr22k7W2AXTQAusAfcpmsEpoOACF9Vp6OjBdGHTdIIGIHpJ6CvQSphmArTuIBkyVJUiq0oBUGmbwTMPyZM6SdcLFYD07xs+r1pxh5JrRndNp+bgYCIQERyV8vlMnp7e/O8HZqTgC6lqDWn9+a1ETAC84KA3lLUIPmnfWOmec61onvDBaguXY2svROOkcBAsedZV2WfptSFLIFtwwRMAA6DmMnE+q4RMPFQ4zAfjiJ8VZ0PE7E5GAEj0JwE+BLEPZd/EmJAYiRr1qK/oxuDqvT0NUoN3LQiE9uPJ2AC8HgedmYEjIARMAJGYLoIWD/TTYArusd3OazumMjKZUhWLUWVyibNsjzap1pQI4HC5V/Jl4WPb72Qz4hpIU/f5m4EjMBkCDhnLx2T4WZtjIARmCECFIBoS9B11gqgEKOSVhGCLv6CUULasHDUarAtJ+Dyox2MwCwQCPzrq26zMFxjDDGPvRCxl9J5/PDa1IxAcxHQl6NChJ61K1F2AdWKCkBOgcIvog6MNeWp7aMETACOsrCcETACRsAIGAEj0IwEVADGQOeqZWhd1AUX1eQNdd+czabRB64RanQvzT8jYASMgBEwAkbACBxHgKpP3+SnZcwiFnRuWIOOFcsoAGMEXfwdXqkQXQ4OsG0MAROAY2BY1ggYASMwfQSsJyNgBGaWgKq+YRPKGRdBVqyEW7wIWZIgZVkGVxOCM+tIU/ZOYk3ptzndZAT03/Lov+dRt/V9gPW8npsZASNgBIyAEZgaAQrBuBMo9KB95TpUWltRZgQwqDEK6CkGp9b//GttAnAGH1PrepTA4OAgDhw4MFKgInDkxDJGwAgYASNgBKZCIFAA5hahpWcxKi0tqFD4qQDUbgMP+mXQTGwfJmACcBiEJTNLwDmHKIpGBonjeCRvGSNgBIzAPCNg05l1ApR4WZWjenQuXwLf1oqq8JSmutBTDILRQNg2QsAE4AgKy8wkAY346TKwjiEiEBHNmhkBI2AEjIARmDoB3lK8TxGQobioG9WWApeAM/abgZeY1o7M2D5MwATgMAhLZpaACkA1HUVkfL+IJ0YNtW3TmDlqBIyAETACs0pAkgSgqnGrV6Jw1iq4QgIXKABDYCr0hRd5tL1GwGjUONhxlgiI6C/h+AbLsgyVSmV8la2WETACRsAILGgCnkvAIY4g3Z25+Zg4fAbnmY7s478HjTSZYKZZqpsAbJZHagH6qZ8U1g+PLMCp25SNgBEwAkZgogTEQSIKvLY2tK9YjqStCMmjf2DqwPVh2DZKgERGTyxnBBqJgArAcrncSC6ZL0ZgHASsihEwAnNBwEVFIKMARITOpSsRtbTDh7Ge6LWx5ws7bwJwYT/+DT17EftlbegHyJwzAkbACDQMAUHIMsBRBBa70LN8HaLWrvyrYPSjIeqmEz2a1QmYAKyTmMbUupo+AiL2Gzt9NK0nI2AEjMB8JSAQ/QQIl4ERJ+hesYpLwJ3wLPO8ol8FA6awbYSAG8lZxgg0EAH9xLBa3aWx+XqZpUbACBiBBiNg7swVgQAIxZ/KQDgHt3I5pKMdrqb84CUg0GDbCAETgCMoLGMEjIARMAJGwAg0LQFdMVLBJ5xBexEhiZFBKP4wYrxi+zABE4DDICwxAtNCgJ3Uv/CaWduNgBEwAkZglgmE2CEw+tezZhVcK4WgEzBACFtJOv6BMAF4PA87MwJTIqD/7s7+zd2UEFpjI2AEjMDkCWj0TyhtIofWJT3wLTFSls2G+Ju803PTkpTmZmAb1QjMRwIqADs6Oubj1GxORsAIGIHGJkChBwlc9AVN0LV0CbLWBKWsCob/4AJsG0PABOAYGJY1AlMloH9ldnZ2TrUba9+UBMxpI2AE5oyAij9d6NVUDQ4tPUtQLbaiHLgk7OmZCUBCGN1NAI6ysJwRmDIBFYAiMuV+rAMjYASMgBGYAgGJIYtXIe1ejaEQI44LcC6aQofzr6kJwGl8TK0rI2AEjIARMAJGoAEICOVN1xKUCu1AoQ0ZI4D2Ab3jHxcSOr7AzoyAETACRmBqBEQsCjw1gk3X2hxuOAL8HezsgtO35MQRqtUqvM8azsu5dMgE4FzSt7GNgBEwAkbACBiB6Segf4S1JCj2dCEFUE1T6Ft01HhqOwmYACQE243AlAlYBwueQF9fH4aGhhY8BwNgBOaOgH7KI0DjfF7VTezQuWwJ4pYiWlpakLgYjAvOnXsNNrIiajCXzB0jYASMQPMR0PcXaXRBxG4xzffomcfzg0CA50RUBuZKLwKKXe0QLgGL11I1VpjmvVm7MwHYrI/cAvFbb6g6VRG7qSoHs+YgICIQkeZw1rw0AvOEgBenXwSTG/TXLxK0L+6GFCJkIeMS8DyZ6DRNwwTgNIG0bqaXgIj+9k5vn9abEZgZAtarETACjUIg5Mpv2Bvn0NbVDecSSBbgQkBNHQ5fX+CJCcAF/gSw6RsBI2AEjIARmA8EKO/yaYyED8Sha/Fi9PQsQoEi0Kk4HLmYV13QB7egZz9Nk7dujIARMAJGwAgYgcYgIBR6oq44QdTegbjYwuVfocG2MQRMAI6BYdnGI1B/D2DjeWYeGQEjYARgCBqIgFD4ITfUtigGujvhWwqowiOz9d8al+GjCcBhEJY0NgERaWwHzTsjYASMgBGYcwLH3SkiSpz2NmSFBGXKv1SCScAxjxDpjDmzrBEwAhMjYLWNgBEwAkagIQio+KubOpRlKXwSo33pIoBRQIsAKpVRMwE4ysJyRsAIGAEjYASMQJMSYIAv99zzmJswEzvEne3IEoeU8b/6B0UwDVuzd2ECsNkfQfPfCBgBI2AEjIAROI6ACr0QRUAUo9jRjpBE8Po1MMfVWtgnJgAX9uNvszcCRmDSBKyhETACjUZA6JAaEzgRiIsQt7UjdTEjgPY1gMqlbiYA6yQsNQJGwAgYASNgBJqTQB7yA4Rrv455FTcRHBVfhKS1G2nUikpwXASGbcMESGc4Z8mECVgDI2AEjIARMAJGoEEIUPipwhO6o4YgEFrS0gGftDICqAJQeNV2JWACUCmYGQEjYASMgBEYPwGr2eAEcpkXAgIFYKGzE66tDd6pAGxwx2fRPROAswjbhjICZyKgX3ytdqZ6dt0IGAEjYAROQiBXfrXy4LkeLAGuvQ2htYAQjblYq7KgjyYAF/TDb5OfNIFTNFTxVqlUTnH19MWRfmLt9FXsqhEwAkbACJyKwAn6LgsaAfS17wCkAEypeDy0TNeKT9XJwiknjoUzWZupEZgNAo7LDJMZR+SEV6/JdGJtjIARMAILkYC+fNZteP6112IWFuL8v4FkfG2eDuk33H3TJyYAm/4hXBgT0MhaM8xUX3AKhUIzuGo+GgEjYATmHwHqvfq/A9bX4/zv6rYWZC0JMqcX59+UJzsjE4CTJWftjMAJBEQEIoI4jtEsgvWEKdjpuAicuZI+/mpnrmk1jIARmCkCIvqaTJnTUkRWZBQwEgSZqdGar1+SaT6nzePmIyAiuThqPs8n5vGxY8fw/ve/H29/+9vxZ3/2Z2e0P//zP8df/uVf4n/+z/+J66+/fmKDzWHtd77znXjb296Gv/iLv4DOQe3E+WqZmtZR+6v/8Vf4q7/6K3z/+9/H0NDQHHo/vqH1PZkivGGEMPLcVVE31k7sSa957+0PgBPB2LkRmAMCaerh+TuMYgGhtYgQRwin8UOvTdVO033DXTIBOImHxJpMnED9xjjxls3Volwu5wLnmmuuwUc/+tFT2kc+8hFce+21uV199dV5evvtt+eTFZE8bbSDyKhf1113Xe7zhz/84Tytz2VsWr+mad10rlu3bkWWZfn09HmRZxrgICK50BOppS0tLROK5ra2tiJJknwmuvSUZ+xgBIzAHBIQwEUAhV/EZWAk8Zl9EVaZrLFpM+2umZw1X5uXgIjkN9fJzqCRhMLp5qB+DgwM4NChQzhy5AiOHj16Uuvt7UVfXx80Pco6WrdUKuWMROR0Q8zZNRHJ/VMH+vv783mp3+q/ms5HTaOgmurc9Hrd6nU0QqZ9NLrdc889uOWWW/DrX/8at956a57eddddqNuePXtyBjovtX379o1ENptljo3+GDSgf+ZSExGIqHCEEXyIQ2tbR+0Puibyf6ZdJZ6ZHsL6NwLIhYNGR1QgpWkKNczDzemnzPQFZxxzi6IIWl+ritTElYjoacOaiOSPZd1BkdoSqT6uKnrGmpaNrad5EdFkxESOPx+50ACZn//85/jrv/5rvPrVr8ZrX/vaPH3lK18JtVe84hV43vOehyuuuGLEXvCCF+CGG26APq4iNS4NMA1zwQgsWAIiglwAQtDS0poLQBHJeYx9fcoLFuDBLcA525TngEALl9N6enrykVX0qOUnZziI1H5Zz1Bt9i6fYSR9URGp+SxSS0/VpC6WTnW9UctFBCI1Ux9FanmRWnqqMi3XOWvaDKZRvbvvvhu33XYbdHn+NqYaCazbL37xC/z0pz8dsZtuuimP/Ooc9XnQDHM0H43AgiBQrSB2grRSBTJPUQi4+pv9FgSAk0/SBODJuVjpNBNQwaefjhWRPOql55hHm4jkokg6jOYyAAAQAElEQVSnJDKa1/NTWV0kiNTqi8ipqjZcuYjk8xWZWFqfiIjUsw2bnvj4jHVUpOa/iDyAw9h6ljcCRmAOCYiOrQeHOEoAuNrvK3Mn7qoHTyw78Xy+nbv5NiGbT+MSUNGnN1W1xvXSPDMCRsAIGIF5QUBVHSN/SAootrZzCThRCZiLwPr8tIpafi75ccEcTAAumId6bidaKBTQ3t4+YSfqYlFkgf1mTphU8zQQkfwFWESax+ncUzsYASPQHARU0gV4Ohv0dSZJEBdbuPoU4WRv0Q58KfI0bcUmC2Y3AbhgHuq5m6iIQD8h+Y1vfAM/+MEP8vdM/epXv8o/VXnvvfdCP025f/9+HD58GPp/dPU9VPo1ISLCX1h7isI2I2AEjIARmDgBCQhZFaFaoRhkHmoqC+td1SRffhwWgHo1P69Xmcep3V0n8OBa1ckTuPPOO/MvDX7rW9+KN73pTfknKl/1qlfhJS95Sf5pymc/+9l45jOfiac+9al40pOehCc/+cl44xvfiF/+8pd5tAjc6tFAZm03AjNOQETy557IaDp2UJHRcpGT58fWt7wRMAKzS6Am5HjkMrCLE0AiUAnmHwJhKTTyp4b6JsyoMVkIuwnAhfAoN8Ac9bvxfvvb3+I3v/kN7rjjjvx71fRTlfo9azfeeCPUfvazn+Vfo/HDH/4QavqpSv0Oufp7BxtgGuaCETACC5OAzbrpCHgu91LmCWVOUkCxtRWRowDUIhV5apwTT2tCcDgPLWB+IewksxCmaXOcKwIikkdRdHwVcmqar5ueiwii4e/E01Sk1kbzGN5EamXDp5YYASNgBIyAERgloMKtbvXSkAFUOcLoX6LvAeR9RnhNjcnx+3ChJmrHX5yfZ0QzPydms2osAiKjv1IiMiIK68u6J6bq/dgyEdGiuTMb2QgYASNgBJqMABWh3jtCgDiH/C7CfL4M7EMtQshzvdcEnrNgTucXOPpUjV2Me3fjrmkVjcA0ERARiNSs3qX+AtbzIsdfq5dbagSMgBEwAkZgYgQENWGn0oot8yQ/sDzfWXj6fVav0l1M1iboqAnACQKz6kbACBgBI2AEjEAzERgWfM3k8iz4agJwFiDbEEbACDQzAfPdCBiBZiQgDKVJMzo+Sz6bAJwl0DaMETACRsAIGAEjMAsEgkb8ApyMyr+WYgviKD5ucBEB99wgvETTlp7ZiZq2Y7P8Q8San4xpe+j30kzWOIkwATMBmBM//cGuGgEjYASMgBEwAs1GgIpOXQ5AHEcQN3yuZSOmZQIRYQmNOyZhHCLXbpNpO9JmJDMJBybR1nHGthsBI2AEjIARMAIPJGAlTUxANZ1oNFBtpuehmm2mx5jm/k0ATjNQ684IGAEjYASMgBGYIwIaitOhNa0bmOGuxWajBEwAjrKwnBF4IAErMQJGwAgYgeYiMCL2NCw3ctLwc1BPJ/rew7H1tf1EJmkCcCK0rK4RMAJGwAgYASOwIAjM+iRVr07BTADO+iNmAxoBI2AEjIARMAJG4AwEVKHlpgeN3Wl6hjYzeNkigDMI17o2AkagmQmY70bACDQlAY2i0fEA/dGMCi015ud4F7rhQoCmdA8IlGG50ekwu85x5Nkd0EYzAkbACBgBI2AEjMCMEqCe8qqwVFRRcJXLZWRZNqNDnrZz+iE0R58i+hMzABj5COITisBYS2l0+rSdTO9FE4Cn4WmXjIARMAJGwAgYgeYjQK0FFYB5DJCCK0tTBE/VNYdTUXmnX0sjudTzEP4AKsOEXqnHTGZx15FncTgbyggYASNgBIxAwxMwB5ucgMopFX/5P9XQk7mcD8fX6J8aKPjULy8eXlJAqrQypWCZV1KoQKQ+xGxsJgBng7KNYQSMgBEwAkbACMwqAaGkQr5RgeXp3B0kH1pjf6DwU/PIKAIzp5FAjwie3gYKQeSGWdhMAM4CZBuiCQmYy0bACBgBI9BcBALdVWOiu9N/BaKZOEYUxRCZO8mjkciqT5FyGVpE4FlQ5tJ0if76ECH2MWKmTn10ol4Pm+bHZ1pruNG4krmjMS73rJIRMAJGwAgYASNgBCZOQFD7gXPIKLxC8OPqZNorCfJVXWo9cI2XJ4IqXZGeRWg791yUu5eizxeRCo2VQuCBvrMyRGTcxoqYyGYCcCK0rK4RMAJGwAgYASPQFASCyi6NplFPDQ0NIU3TufNbgCgWxLHKLsEQBWC0YQOW/cFz0X7llTiyai12pgH9lcqwn4F6TmbUX/VkRgewzo2AETACzUXAvDUCRmA+EPDDET/9YEUpF4Bz+zUwkTjEUQRABaCgsmQx4oc8CEuf+UxseO7z0XnOuaj4MCwAWWtm9R+cR+0nV8qwrVEJaEhY7WT+abnaya5ZmREwAkbgZAREZvjucrJBrcwIzBCBwKdzpsawVuCJeEeBwxMKKsBDshTUXwiFGCmXhIOLAKasgdwCT2n6Sd1RC1yxZVsKSRmH6TinNlVZDlkqyKr6bYBFuI7FcIuXonD+Jix/wbOw4b+9Be4pV2JH+2IcYbSy6ssIUQlIPLIQoOvGxdTz1NNnj4jL2glNQoaqZFxCzjjTFAjjM0chihGDbUrAzAgYASMw3wiICERGTecnIprA/oDMMdhBnw5NatR88I7aR/2HULg5uBBBPB9WiqSQVrkgHCioHDyf94HiT4T1aI711YRVj7fAK5iQ4VQbOw685n3tAyBRXETS2UMR2Al0tAJrV6Ltssdi3ateixXPeg6Gli/DIUkxgCoqQb8qJjB6KBR+7MUzcOczgCZZxt9fjwwso4GzHK852GYEjIARMAJGwAgoAbP5RoBiCdUqyqUSMgomUM6JUI1hljfqNqE5Ck9KN0RtFICLuoDWFsAJ1KSzHYsfejHOe83Lse71r0Hl/AuxuxIwSP/FVZHRSpKhTLmXcl4+t0ABGKB9T3RGbqINrL4RMAJGwAgYASNgBBqdgFDhiEbEGCWrlsvwFICBS7lQAcgl1UCbzTk4juuiCCn9AgVg3NMJaSnSHQEPFIMx0ElheM56LL/iGTjvJS/Dskdfhv72VhwJQxgIFZRU/OmcAvJ4HwOK0NOI52oTEYIOthkBIzBKwHJGwAgYASMwPwhQV+XCimk1rSAwYkadNDo3CkAVgXUbvTAzORWAWZZiyFfhuttQ6GqHRv7Up6BqzAkQCZAkiJavxvInPxXn/uEbsfhZz8CRpd04kJZRKVeRcL07oZDUtj4C2AIJw4pqJgBhmxEwAkbACBgBI7DgCeRhQIdKpVJbAqboqzNR4VXPazrTFnxAymjkEKN4rosCsKMN1HJQP9Q81Zt39MJFCEkRYdlKtD/iEVj//Ofj7Be8AMULzkN/QVDVOowm6tsbM6agOXagpmKQPYxr127GVdEqGQEjYASMgBEwAkagaQhQFEEFIB0eGhpAluqnYwMmIpLYdNp2fc+efiG1CrikuwPFzmEBKAIVgl489N/D6Rv6HAuCixFau9B2/kOw9oUvx3lveT2SJ16KXe0eR30Z+sGP+lxUOGY8CWf0lpWG65gAHAZhiREwAgudgM3fCBiB+URAg30BlETBozTIuFvKdVLKP5bMwTRD/h7EjFG+SuQgXd2IO7qG/dBYXlBPeR7ooacFaEGIElSSDoSV67Hod38XZ7/hlVh8xVNwZFEnDlHLVbgUnHLpOKWI9LSgxtZQC6xAC8zXLS/nObg5mu1GwAgYASNgBIyAEWhyAoH+e4CRtFw9Uf/kqfeIufxajGI4iqX8PX+Y7Y0CT6qooIxBRvbSRWsgncsgwcHRbRVjEV1SU7eFQjE3qlhHweYQAy2Lseghl2PTK9+A9a96FfxDHoztbNvL0F+QGAEROFOmjtN2cHnfjucRUtFrjnmMbKw1kl/wGQNgBIyAETACRsAINCsBqiF1naIJFIG5gNLzSoq4mqEoFEUUUyoAoXX02mwZBR2igKqkyFrbIItWUNB1QfS7CumT0JwaI3ZCA6ci9E3oZ0y/I5cArhNIlqJ1w0VY86xn47yXvwyLHv84HOnowNFUUGFfXhxb1UyGBaALwjJqQkYHwTEwvGmt4awlRsAIGAEjYAQWJAGb9DwgoDJHjVKHs6GCAk0F0VAJ6C9BUl+TPxRVrDDru+PSb2AEsrWnBy2LFgMxRZ3ICX4Mnw8nNYdZJTiAIjCTBGkowi0/C0ue/CSc/6Y3YPmznokjixfjcMjgRZe5PVOhsQ07iEOKoi8jCRWe6fXADtldfrSDETACRsAIGAEjYASalIDQ75rcobjRE56Dcie3wTIwOASXZXkJhreRasPnM52IcERaS3cnijTEEcBzHlSq0mrXa2UAeFo7CALznhacgxSLkJZ2oGcZOh56Kc5+0QtxzotfiPiCc3E4Bkqxo/hjZejmuRScUvxVGYDU+XstzM3lRzsYgYVOwOZvBIyAETACTUtA5U7NwrBu0jNOxwf4Y4NwFIFRCHCMCIqKqGHhxRqztuvXwFTTKgrtbSh2U8BRqKmzAQGeFmgjzqj7dWPUMNDfjOeZ5lU4OhWPlHCFNrSfex7WvuC52Pial6PwqEdgXyQYqlbYdYogVWjwsBIEVbIYppMPw9Z5agcjYASMgBEwAkbACDQngQDIsGHslnFB+NgQklKKhAqKOgoiVFJj6sxa1nt4irAio3/Frg6AQg1C/+gAXacIrOV5yp1RPx416qdG/Ya8DuvXz4WNhUIwtLbCbViLpU99Mja84qVY8qQnYoj993LpN00ihKQARC2AMDzINhjeTAAOg7DECBgBI2AEjIARmD8EGPBDoHIKQ1VEFIBR5gEKME8hph8EOS7iNgvT1nGjKEbHksUodncgaASQgkyFndqpXQis5UEph4QyUNOaPAxsQhNAHEso+noe+Qic8/pXYfnLX4jBTWfjQIhQDQmKUkCBPQirY3hzw6klRsAIGIEFSsCmbQSMwLwjQFGUpR667BpKQ4grFbj8XMsoBHXCFEO5EAzM6PkMm/oSRQlaFy1G1NWJEOkyrnBUoaxjcoq9XsMxRhjRNBWmGG5Vu86jozzs6ETrRRdi1Yufj3UveQmSix6CAyjiWEq5JwlYK4+UBuaoGYWJnGJYKzYCRsAIGAEjYASMQIMTUBkz1lTZqMIRir2hfrRUhlAIGcVPOGEiw40YKRzWU2OuD19jXxiX4dSbvhEvFJAkHYi7FyO0tSPQvwdGIdW/umF41MC0blomdLVmqG/qvwo8x6XeQhuSs9Zh+TOvwMY3vxktT38m9i1ehSNcBnaMAsZRAiSt4PDCjmtW72ehpTZfI2AEjIARMAJGYL4QEE5EEHGJVWWSHzyGYrXEJVAKQF4S4QG6CfWPyw084gGbsGQixuqn3AVZcIiLXUjaF4GZXMTxAN0cx9eRNF83PVern4N11FQKeuY11fO6CdgLl3qDFJFR4IUVq9D1hMdjw8tfjtXPewH8xk04SB8GvUOKmLVhmxEwAkbACBiBBUnAJj2PCATOxdM0ZVLbfYbK5lPNWgAAEABJREFU4ADEpxj+zEWtfJaPGqAboi+usx3Fzk6AIlQgTJELMYdaKkxPvuuVumkNlbaajjH2CVqAXosAR2stouPCs7H2+c/Cmpe8FP7Bj8BuFDAwWM7HHdPaskbACBgBI2AEjIARaD4C4WQuB4+hwUF4/Q5AiiMRgcionazJTJTpJ3f7QxW+swVxR+vIEPQEQnXoWEHTkQvHZYRnakxOtevlYeP0QOkHPQVVb2hL4NYvR89TnoT1r34DFj/5aRiiCFXRearurNwIzH8CNkMjYASMgBGYvwS8x5HDh1GuVE4+R1VLY+3ktaZcSn2HckJJtriDArDlgf2pelV74JUJl3CUXPwJj9qlpwj0xRhYvgiLnnAZzn7Da7DylS+1COCEyVoDI2AEjIARMAJGoCEJhFz06BLosHsUfoPH+pClGURkuLCWsIC7jNhw6YwkmQDVlhhuSSei9laonzzgOMtHZkWczvJK4zyEvF5wLv/KmVBkXHBRC4oXn4uVz3+eCcCcjh2MgBEwAkbACBiBeUBAxd+wUf9k/QPw1SocRZDQoCKwbrM4W40AZhSAWNoF6e6A6FfA6Piq9TRVo7+5INT8NJpjv2rCNJ9/MUayZiVsCXgaIVtXRsAINBMB89UIGIH5SkC1jvcZqoPHEKoVOAotJ4L8R9Nhm6355wKwWEBYtBjS0QFwWZbO1PSeDHtRT4dPpyPRLlXoOQ9IRippoBiOIS0FaDlsaw4C9S+sLJVKKJfLzeG0eWkEjIARMAJGYFYIqNypmegXJWclDPUdQOXYUbgsQ0T9MytunGQQyi649m64nqVAnMAFDxWAujSs4jBXYzXXMSOb9u3Ys5qGAimANcuShbk346wr+n6GwUFUGdIWEYiMWjPOx3w2AkbACBgBIzAdBHg3hJr2JYytuWwIpd79SAf6EFEAqu7Ra3Nh6ldnSyfaivoVMBF46wYEKlMRmI4IQMzAVu9fFXBMFUwQIpIPCduag4CI5MLPon/N8XiZl0bACDQsAXNsHhJQnaNWm1qAcAl46MgRSJoicnMb70oyj9ZDh5De/EtU7vwNoH6VyowE1rwFQj0zc6nCqRtHmVsidMD28REQ0UcN+dKvCsAwS/+7cHzeWS0jYASMgBEwAnNMgBqKwS2oQe+RGTB05Bh8NYVI7R6q5Xr/rNtseZxwybflyGH0fe+7uO9j1+LIj2+AO3QAUVqF81wOVn/p//H+aMGJdnyNqZyZAJwKvVlsq09WHU7Fn74HUPNaNta0zGycBKyaETACRsAIzB8CY3RSLvWoqVANGDrch6xcgafA8lxw1XsmmK+bntdtJmE4jtlOn+IDB3GUInD7x6/F3s//Jyq33wI5ehioVAEuUweKwdxY/+T+hDxWqNM9+fXxl5oAHD+rhqjp+eRQ0ydsQzhkThgBI2AEjIARaBQCVEYaARSKLZRSlI/2IVQZCmQEUIsCAvT+Wbe6EBxJZ2oeQeBo3VGM1ZUyoltvwq6PfRi/ff97cOj73wMOHgSqNREIRgvBe31N6XFCKgbrhqlsKo1HzQTgVFhaWyNgBIyAETACRqCxCFAz5eJpYAjVI/1wPiBO4tFl4DnxNkDoVExx105bEjK0HtiHwxR/v/3wNdjyuc9hcMsW6HcWZvQXFKzIRR+dDcPG5My7Vj5zLa1hAlApmBkBI7CACNhUjYARmLcE8gAXRRBFFgYGkB49iojRtCiOkIsqNMYWeYFGA1fSVX/nb3DfJz6BX330o9h38y8hff2QjPFKXqNm1H3ENCMUhiomax8c0Uo6J03VND8+MwE4Pk5WywgYASNgBIyAEWgCAkF0oZcCqu8IElohq0L4M/OuC4c4lTl4ccgkQioxU0YkEaPNxVgeJ+g8dBAHrrsOd7/3fdjzha+ies9WoL9CjSfgTGgUd9x1aVgobtkTx8pYzquMJmo5WM4GLB/fviAF4PjQWC0jYASMgBEwAkag2QioTlIhlB46gNaBPhQpjLRMbWbnIuz+FMYl3QDKNoq/VBKKwAQZBaAPgoQRvWXOYd3AIKKf/QL3X/tR/Obqa3HwZzcCxwZQE3cZVPipyFNJqMYLDAj63DQP9kMHxr2bABw3KqtoBIyAETACTU7A3J/XBAJnF2qxPoqhAUbVXLmCAiNvWkitxetzuKsIzM0h0Cc1oWMqxBIf0EWBuCZJ0LZvN/Z84wu495r3Mhr4WWSb70M0VAIyRgS1MvvQdsL6KirVwP5yY38Y56ZdjbOqVTMCRsAIGAEjYASMQIMS4NIvw2SUQBSBFFTHDh0FKiliRtdEpEGdrrkVmLgoQiGOsCjOsKraC9z6U2z98PsYEfwwem+5jUvCQwz0eQBaWzhPl1vgsrLPzfGK8Pr4dje+albLCMwTAjYNI2AEjIARmJ8EVBdREkGNOmngcC9cOUUUBFk1RaAoRENudFy/t8ZlgFQQ+TK6IoclThDt2Y0j130Nuz9wNY5+9ZvAfdsoBHVZOOUsA2OAnFvqUU4zeIACkH3xqLmasfAUuwnAU4CxYiNgBIyAETACRqCZCAyLH00GSyirAKxmiLIAn6YIQSVSo85H38tXgfcl1KKYDi44dLsEK/r6Ed/wI+z60DXY8qlPo/83dwAlikD98EeWQrJMmyBw2Run3B4YGTQBeEpYdsEIGAEjYASMgBFoDgKq+uipzwBGw3DwMPzRPkRpoDgKcA2+DKzyTBipVAOFHxDBeYcWTke/N7AbGbIdW7Dt69fhno9/Anu++S1Utm8BKgOsV2IkMEXg3CWP/pHDOHY3jjpWxQgYASMwDwjYFIyAEZi3BCSASg+gCEK1guqhg8j6+yA+pTiqCUA09PsABaCnoPDLLUSIvdAA6kJUnUd7AnQdO4re7/4A937gw7jvk5/E0bt+BWRDnFqVLTOIRgHZIE+IhJ2ecjcBeEo0dsEIGAEjYASMgBFoGgIq8HLlk+LQ/p2olHrhpEzzNED4g4bd6B2Fm+SG3NN8OgKkjF5mTlgWoNHAZeUqCvfejz2f+xLu+dCHcPj71yPadR+i0jGgGtiAopHiMWNflISMHQoUC3gJY7YFJQDHzNuyRsAIGAEjYASMwHwjoKomK+Pwvh1IK8eQxBmXf70qIs40QIRCaoyxsAF2oQ9qgB5rFkD9Bk/hl9Ff/QJpzgL6H0LavceqLGDl4V74G36MzR98H7b858cw9Nu7AIpD8Jr2xNlS/HHqASfdFNVJL1ihETACRsAIGIF5QsCmsSAIDCudUgmDBw8AaRkujgAqnRAyRsEoqvJQWGPDELqnxmREBAYKwUB5KMIjzcGjJ4qwMhXIPVux60vfxOaPfRKHvnc9wr5dcFmKyAcawNVjiGdvgTZmJ5YxZ5Y1AkbACBgBI2AEjEDTERAKvOFoV6mM0oFDCOWU0b8YqnsCBRNya7aJCUSETgtEjxoW5LlGBlXLtnCpdyVa0L3vGA59/VvYfM37sOOrn8fQli1wlRRRJVAMsiHFYA6C2fpuArBOwtL5TcBmZwSMgBEwAvOYgMBz6TOoHelFuv8QpKJfrRJxGTRQ+3jUomfNhUBFn6OCjWiJBwq0iKZl+TVOp0hRuAgRlpSGUP7VLdj6qU9gx8c/hr4bfwEcOsxl4QqglRk5xJjNBOAYGJY1AkbACBgBI2AEmpAABZJQCEkGZHv2wx06CpcGij8HT/UTVO2oCGqiqYkIPReuYEv+aeCE0b7EI8+rAAzBI/U14woxuiOHNQCW7t2DY1/+cv7ewN3f/jpSLgnDp7xy/O6OP7UzI2AEjIARMAJGwAg0HwFxKmkEpYOHkQwN5UIpwIG6iRHAQGuQOVGs5s5oOk6XqG2hls9F2EiN8pC5fH5aDp63uAhLI0HPwCH0/eKHuOMT1+BXn/kUdv/iZmR9/cjXyVHblFYtZ0cjYASMwLwkYJMyAkZgIRAQCkAGzTBw6ADiwUEU9H1vFEW6B5mA2poFWLl+Gx5HPavJU815lnoEeHhG+Dz9VnHnObeUYb6U4i6jaRl4jYqOdQP0a2KqSQuG4lb0hgAuBiMKZZT37cTOm36Bw7/+DdKjfayuY3AI7iYACaGZds9wr1oz+Wy+GgEjYASMgBGYWQIqnLjMmQ5hgEuexdIQWqh18i9GntmBx9073aFYO766lqmYy1TMSQqHSm5Aiixk+RJvpgpWYkicAC5GUOUWsR+uAwfJkGUlDHC+B1PBFunAls5VGLjoEeh55nNw3mteh0e+8uVY9+iHQ9pb2Eh3HTVwHM3Pc5sP0xMRiNRsPszH5mAEjIARMAJGYPoIUNQw4oW+AxjcsxPFSgVFAUSjgIyIoYE3eg5d3lUx51CF0CAUs/n3twDiHFysqg+MC9KiCBVGAfuQYX+lhP3VCgbb2yDnnIe2y56EZS98Nc5645/gvP/+VzjvzX+Elc+8Ap0PvgDJkm52hpGt1uPIqWUanYCIQEQa3U3zzwgYASPQCATMh4VEoFpFac8uVI8eQahU4bhi5hAgAblhrjaOTzdyH9SXuht6J9dz/VRv7IHIOwq8CJlE8OKgwi+Khff8DD6roFwZRH+pH4crQ9jtM+xp78DABRei5YpnYeUb3owL/uiteNSfvAWXvvaVWPPUJ6Owbj1QbAXiAuAiDis1U3+YczTbm4BA4F8wuvQ7MDCAoaGhJvDYXDQCRsAIGAEjMEsEVNRUMhzdtQ8D+jUwaZWhMg/He6dQfQ1Ln1ly5iTD0A/QTvSDq7jQT/YWMqFAjCn+ikiliAwFxgEjDDGC2Vst4wDF3xGWDHW1wm1cj67HPQ4rn/sHOP9Nb8HFf/E/sO4P/xs6n/ZURBedg7C0Hb4lQig4ikewX+2b+SAgCtQ3V89Y2vgEVAAODg6iVCrxQeUD2fguz72H5oERMAJGwAjMfwKBU+Sqad/egygfG6DWChD+RAEUgaAIwpxvdCX3SwM6dcuCRwqaCLxG6SSGTyOUKoK+isPeLMb+riUoX3QJWp7+dKx41Stx3lvfiof88R/j4te8Fiue+GQkZzHS16KRvhjg0nBQZcfQoo7nOevaewzB/nkitOFdqw1nLWlkAiICEcldrD9x8hM7GAEjYASMgBFY6ARU6VQDju7cj2yoiiQpIHIuF36ika+55KO3bscDLdBEBI6m0TgG/jDEZd6jcYYjzuMoBIep2Mpt3Wg55yIsufwpWP2Cl2PTG9+CC//kz7D+D/8Qbc94OsJFFyGsWAG0dwL64RCdIxWfMHXgD1PhOTiOfkJYP0HsmWcxQFfAzdFsbyICUn/kmshnc9UIGAEjYASMwPQTUIVTN/beN4Bju/ZD0oC4kECc3jGFF+rG7AzudU80haq73EYHVPHl1ScRRLyX66reQFbBISljV5Jhz+IuDFHYtT7zCix73Wtwzh/9Nzz4T/87LnrNq7H8SU9GsmETQlcPQoFLxFEMH3GZlyI3qHGK2j90UwcoiKVues7y4YS52m4CsMahKY4iApGaNYXD5qQRmFMCNrgRMALzl+Lx8lwAABAASURBVIDKGSocLp/q9+WFkKGyZw/0X5/pp38d75UBAjAFN4HwOHN7YNeBkTdPC8zn2k8VGU+4I+Xw/SHgSOZxOAs4RJF6hAJusKcL8XlnY+mTLsfqFzwfG173elzwx2/FWa9/FYq//yT4B52PsGwR0MYl3qRIXamyjcbl4kDzTpeOAc/+8+GY1samExxYRWDElIvD9AzHUWAvsK2ZCOiD20z+mq9GwAgYASNgBKaBAHXMGG0TkKZVaBTNo8ryMsq7t6H18AG0Z1WI9yzTFqDoqUsd3kC545TbaS+espVeCBxFDbngFOQ/3iFkEbgyjUFG6Q64ArbHndi19CwMPvRhaHn2c7D6jW/GhW/5Ezzsv/0xHvSKV2HFE38H0Vmr4duK8HEEH0ktda4m8ij6ECVwNKGABAWgfsl1cAF5igDo2q8AdCI3dUkJqGHMduL5mEvNn51PM9D3/el8RPRR1ZyZETACRsAIGIGFQ4DSRuXNsAXoBygCPCAZ4LL8v14UD+9HW7UMx1oigkDhBKYQx0RorE7RJCw/0SCYhk07EXrlMOQdDlL9HYTDwKJFaLvkUqx82rOx5hWvwYY3vwWb/vsfY+3r3ojOp1wBd95DEZaupPBrQ9ZShE+S3PdApzS6x67gpdavZ3+B5citdtRRoZsE8PLxJshrMsHYzY09sbwRMAJGwAgYgXlAwKawAAjESQzHyFfEuUqW4sjuXYjLJbRQ3EVCeUPBRDmEwBS5BMKMbaq7coHFAQPHKkcx+pcuhr/0wWi/8gosf/nLcMGb34BHvvWNePArXoLlv3M5krPWAC0tQEKLivQzpjn66BjEExpGtJywdLzGqqALo4aTb+7kxVbaiAREBCI1a0T/zCcjYASal0B9laF5Z2CeLxQCwomqOegREB+Ag0fQt3c/ArORixBFjheEggpgEWZ640jD3gSo4ByKY7Q84lKc+4ZX46K3vgUbXvkKdD3x8YjOXQt0Fyn8KFspYKGbOkijlkXEdMR4jbVwMuPsRsTh2HyNCBuOY9d246hmVRqRgL1gn+ZRsUtGwAickYC+f0pfR0Qmcts4Y7dWwQjMCIE8ykaBJFR5amnwFHwsqGYY2LID5UNHAM8l4Xx0Pqf5vObV/AzD8gwztelwqqiYVrIMvrUVSx7zaPQ84XJEa85CKLQBQimXqzwgV2/ClHtgOmI8151FU/dYJ1837fQEU3dPKLJTI2AEjIARmO8ERIQ3GMYteDOd73O1+c0PAsJpqFH1MQekgUKLFiop9t6/HUNH+uDTDNSFCJ41R8QP83y2IzfM2Kaj6JBD1SpaF/WgffkyoI3Cr9gGR5Mo4disNVbtieQRQ880U3M8HzbwnA2muKvM45gn6UWvnKTYioyAETACRmA+E4i5RFUsFnmPOfnNYT7P3ebWpAQC/a4bsw763GUBI4CHdu5BdXAIsYvzKxmXhXMRmIfaHMtmfteIug8eqfOIu1pRaC8A+o9+XYb8gyrQ6CT9BTdNxlg9yyszt9cH0ZSjzA4VDmS7ETACRmB2CNgo4yFQKBRQbBkVgCIynmZWxwg0BgFGrmMuqToKvHCkF/3bdyIMlRAxegYE6FsbNK3Z7LgcfIrgM1SprKLudiQdLRy4Ckhl2CgEwU0FmGrBYWN1zgIjJqyixmSadu1t7Cg8pw9aMk0DWDdGwAgYASPQLAScc9AoIGwzAk1AgHoFnrpFNZOuoGrwL6LfLvPIdm1HvHtH/vUvCevURJ+nDNTaNIpF7hi1wPwDjd1NfmfnuaDi+NU4gV+0DNLew/4SusMrudM6Cxbpznqa1E1Px1q9fGqp9jimBz1VU3iUm/RqzMV5krVpGAEjYASMwOkJaITEew8Rye30te2qEZhbAiqdMgH0+/DAVL2hhEOoVlHZshkdB/aghxG4WK+paQVKQP2wCNUeoAJsxHiRgq1Wzp7H5nlpcntAHAmElhZa4RevAtqXsitGAQOXgsGl6TAsuYTFms0VLPM8505JJpya1AqYw7hMOzqFCfvinneDMdtwmbYaU2pZI2AEjIARMAJNS8Acn6cEhjVLrmXqOg7BA2kVvdsZ/RscQjvnrh+yFdYSEZ7N7p6lKbx+KKWQIHR1Ay25R3RCfVFTycWUO13EiGGWNmpdjDH1ZpZGtmGMgBEwAkbACBgBIzBxAqqZVLBoqhpGexARyMAQ+nbvgytnSPIYGq8IA35MZn2nIK1UynCtCQqLuoCWGIGKVAXrrIu9U02emjkXgbyuPJnY3ugEAkPUulyjqVqj+ztn/tnARsAIGAEjMO8IhOEZ1dP8NGMAcP9hlA4chi9XILwoQvWXq628xqweHMctUwBGbS0o9rQjX/UdcUczs+rOKQYjJHgE8ZTLp6hixY1FQEWfCkB743ZjPS7mjREwAkbACMw8gcAhNHilxiyoYYBSiiP3bcfg/kPIKlXkS8L5RRVbjjlNmczCriOp6VBtPV0odrcBEb0WIFAYYsQwN1vgsAwkQcH5KpUzI5Ussr0JCERRBLW2tjaoNYHL5qIRMAJGwAgYgWkhoPolZU9qUDHF6B/6K9h912ZU+weR6L9Vy6N/mLNNAzXiHDqW9KCtuwNwdEXDkkwmv8vkm57Y0pNihQSPDQC79+TunVjFzhuQQP7E4pNbv7ZBo4AN6KK5ZATmmIANbwSMwHwlQOmisStG0zhDnkjGA5d/j92/FWFoCHABIRdbLGeVudhFhamL0L5kKVp6uoH8OwmhpcDwEePehDUFOptw2raB9erGrO75KQ8q+DLGTDOq5ZQ2OIDyzh048PObsPWzX4LqU61u1kQEVAw2kbvmqhEwAkbACBiBKRFwlEJRVkUSUjgVNN4j3bkdsncXWqolRD7D6BLwlIaaZGOKNZcAcTuwaDlC5yIEisG8M2oxuk//8rOTHMZWCHlVyjZwRmOM/asQ1E+UaHX2om8LyzjvjC20rmcaKPiCij01FcZHDsNv34GBm2/Gnuuuw5aPfBj3fOB9uPsTH5tfApA85vWuwk+jfxoFnNcTtckZASNgBIyAERhDwAWPOCvlJiqLxKF/22a4A7vRlpYpDD3y7/wb02Y2s4FyKrgWRK09iHpWAG1dCKJf9KeRPHqSi7bhPE8fuGsFtdoVzySlVYdN81rGU+61fgKZpD5FGqrIKIxDylplthiqAEePonzPXTjwneux/ZMfx33/8e+4+/++A7sp/Aq334J1A8foMbuy3QgYASNgBIxAExMw1xcAgShOIIz8ARRKFDwHNm9Gob8frZy7BkdkeMmVp7O+B0bnhhh9c+0dKHR0c/ya+FOpJoGndWP2xL1+qZ7qdW3nmNFe1DSvZRoA9MyoGJQoQhw5MknhSoOIDh1C2LoFg7+8CXu+/CXc/5GP4J5rrsZ9n/sUDt38Y3Qe2Yc1XCpfxTaLIzEBiCbaRKSJvDVXjYARMAJGwAhMIwGNqKn5AL93L3q3bkVUriDhUqujOIRem8bhJtKVirJBX4XrbKUAbAMoRmUCHaj48xS2gabNohAY1QQKPEloEa3eX+A1TwM5RBmQ9A0hu3cLDvzoBuz+r//E9qvejS3vfS8OfPnLKDAKuLzUj2XsqLs1RkuiPQVUGS10sK2pCCRJYv+/82SPmJUZASMwIQIitduJvo9IbUKNrbIRmHUCtecrIsqhaoaBu++BZ8Sr6DPE4uCiGBCVNMP1MAtb4BjDppG5EpemXVcbih1tjAfqe/Y0VqmSjpW4s7YW0HiiAk6NheqxGrO5/Avw/KkdPfsEz/Q9kBpJFBV95RTxkT74bTvQf/OtOPT167H1ox/HXe//IO761Kdx9KZfYvGxAWxsbcXKQgGdjEy26HsCK1wqrqZIswwpz5UWbGt8AiICEcm/Aqa9vT3Pi9TKRGpp48/CPDQCRqDRCGS8GZgAbLRHxfx5AAFhif4vXY3yDQ5h56/vRHr0KGLv4Sj8gl5jldne1S01SjqUqaiSxV0odrYNuxEo34IG6mrnWimXeLXT448CoYoU1tEIXyYZMqlS+qVskQJZFSiXUN1/EL23/Bp7r7se295/De77h3/Cfe/4Nxz8/OfQff8WrM8Ey6MCCuwnpdjzyiVEiDNaSBiYjGkRIhfBHe+AnRkBI2AEjMBCIKDCL+UyUBRFUFsIc7Y5Ni+BQLmin6oNFEk42o99v7kbob8fMZdaAUHmA4Kuw2JuNnUrSwShsxXSUgQC/VFTd0QPpzZqtfyiYyfOM6vtQgaXVhGVynBHepHddx+O/fhH2POZT+PeD7wbv77qXbjnM5/CsVt/ie7ew9hQTLA8cWjxFcShAqF4DBSRQf/jB/uNyEb7l1wQ1hxyHMr2JiOgfx2oNZnb5q4RmCEC1u1kCKj4UxMR3ixkMl1YGyMwawRUJKXBIzCqVeXSZ2nbdki1AkSCjIKJ+o++CG129/q9mBoL1SSC7+oA2lpA+QcN/alH6rvaqT1jLe2A8wAj8pKliCj+0v37ceTmm7H7C9dhx/s/iq3/8g7sfvf/g//Bt7Bs33asjz1WdBTRUojYLEUlrcBLCu+qCLkATDmkz40jMMIIaIrhzQTgMIhmSfTJplb3V/N1q5dZagSMgBE4EwEVf2paT19DNDUzAnNJQEXTqQwISKnygs/Qe99v0dZ7CC2g2EHGn2F5xT9mav7r+WRMW49pp4LsdEaf1C+1jPm02AK/ZBnQSRFIdaXuqOBSbed5rin0UB+CwwXOCVmAUPihdAzh8E5U7/4V+n70I+z94ldwH5d5b3vv+3DPFz6P8t13Y3m5jFWUcYvZeRfFb5EDOPap3Sg7dsmregQFn4wYz0bLUdvoUi3TzMeF5ru9WC+0R9zmawSmn4D3HioA9QaUm97opn8Y69EIjJtAwKl/tJPEOQqlFIfu/jXajx1Bq6PscmDUi8a2XjyCvoluKobAoUaNi7oUTuGkBkYkMVy/nHHsjh5EK88C2jshkYMTh4hLrpRhyAUge0YtIAeNDqr5Sgo/MITK7t04fMuN2PXVz+K+d/9/uPtv/jf2vusqxD/6GVYdOojlLkV7IUZUaEWIiwgSI0vJq8pxmQqXeCVEcDTxMZxPODZTPUfEkR1Af0ToDc1xRg62NRWBJElQKBSaymdz1ggYgcYmwNtIYzt4au/sygIhIBRbUbkEv2sHDv72LkSlAcT53CnRVMlQ9AXWAUJeOrnD5NtW0wwFCr+WYgdQ1X7UqagWgRt2RktV9KFSBfoHgN17kd75Gxz9znew/WMfx13vfT9u/+CHsf0b30F8/3YsHypjKYVltwtoix1iJ/AAzXGW7F/FJaN/wjJQ0IF5wDHn4PJrtbyW1UwwdnNjTyzf+AQKFH/FYhEixz+Qje+5eWgEjEAjEjDx14iPivn0AAIUd2GgD0d+dTuqRw7lYshJxHuhQ343DBlTlUcPaDljBWEkah5QrVYZ+OtGe9dijkdpmof86BnXZvOvbmGUzjHqjoEBlO7bjEM//jH2fPYz2P7Od2Dz3/9LoTG/AAAQAElEQVRvHPjAVWi98WZs7MtwfvtSrGjvRpSwn2IMYeoizpUGjYJO0/3f0VPbm4hAHMf59wCK8InVRH7PmKvWsREwApMiIFJ7DdGbmNqkOrFGRmC2CFAAumoZu351C1QICiN+OrQmKrA0QqjPaDUtnw0TETgaGNrzAAod7Sjoh0BilVYszCrQr25xvf0I23Zj6ObbceRr38SOaz+Ku9/zHtz54Wuw94YfoOvoQWyg0FsTxehJBS0paou24vL+E0b2ipkg8WBkjwMN7zKcTjZRLyfb1trNMQERgciozbE7NrwRMAJNRqD+VTBN5ra5uxAJaPRs7y70c/m3WC0hcoCQg773zVEc6n/OEI3IUXexeFb2yDk4CH+AQiFBx+IuFDqLQKDwqw4BvYcxdO/d2Pe972LnRz+O7f/6b9j6b/+GQ5/7LxTv+g1WV0pY1VJEkRG+CjwqnIdHhozRzIwzCFSWKm6jqkeh4hHrh0WG5yciAE1EmIwaTrsJr7oR0xxPbDcCRsAIGIGFRqBUKmFoaAiON7KFNnebb5MR8BmGtmxGums7CmmVwov+UwyppFHhJyqWaFRfvDA7u36QylO06WjFJEHX4sUoxhH8zj0YuPFW7P/K17H56mtw+7velX9n38Btv0T7of1YQbG3lI63ZymjehmEfXAq8AxneparaZ9qGp1X85yb6tu8TA/TYG4a+rAujIARMAJzQMCGnCoBFX8DAwO5ABThnWeqHVp7IzAlAipJHPSZ6Or9qOpR8wG77rwDcV8v2vgHS0tSRCQRxRMoBgPbeLYItNnbPf3Kv4OQQ+bCr78PB39xE/Z87NPY+S//jntpB77wFfRs34oNkmFxgcu7rQkKrQW4iJKV7VWwCmobV3pRf+uglutsVAxWI0AtJRQ9r9We+pHdTb0T62F2COhfAXWbnRFtFCNgBOYrAX0tKZfLGBwchC4Fz9d52ryag4CKHfU0TwOlCTOOloujNEPo68fhzdvQmQnaXYI4iuEoBOtCKVACIjdoEQ/Tswd2cyrjpXzXv50SLlH3/+Qn+O1VV+FeLvGW7r4TK9IK1nJ5dzGXdIuVodoXV8PTb0Db5AbhD8+hmwz7rou/gQWasojFo8KQxdO0k/I09TQH3diQRsAIGAEjMHkCGgHs7++HLmWpIJx8T9bSCEyNQE3ujOmDIjAPkDGwF4bK6L/jHmR7D8MNekgq8BlbsILo0iibhWEZJXnKgunYhZ2cxoQCVIQeBCBKU8T7DmDxocNY4zy6Eo/YVRBHHkksEPFwNPgU1WoZgcu+IlruIIhqxjmzhHlAQ5saEVS1KOJQ+9GrvIThTdurD8MGng9fGVfixlXLKjUUAf0uwDiOG8onc8YIGIHmI5DypqXRvyZ8PWk+2ObxGQkE1lCjpmOOkS+KJDBiFjECuO1Xv0L1SC8SiiRQ/KkADD5jPW0hTJE307P8ZJYPwoELWYb2tIqWrIoopBRtHkL/Rz0LI16JCITCDqylJkwFgtncTADOJu0pjiVSe3LodwGqBf71M9am2L01NwJGYIERGPv6ofkFNn2bboMRGJVHNceciyBcWsX+fdh36y3I+voQ6W1QQ2OeddhAT9VAAQUVUAJogtnYdCzHgxqT2RhyOscwATidNGepL8dwb6RfCDlL4zXkMOaUETACUyYgItDXExGBiMA2IzDXBHJdx6citR0DZzzjcml562aE7dvQUirnMs/+WJmeR8kE4PRwnLVe9Ilf/7+deZ5RwPrgJ57Xyy01AkbACBgBI9DoBFT0qVH21VzVJeCQYe9tt6DnWC+6KQwZE4QIM6whUkuZbbhdpOabiBz3x5XI8edz6bgJwLmkb2MbASNgBIyAETACUOE3YlIDEigAMwq/Q3fdieLRw2jV99VJyAWVyHClWlU7ToKACcBJQLMmRsAIzCUBG9sIGIH5TIAaL59eyDL03X03hrZtQVt5CEXvUb+WV7DDlAiYAJwSPmtsBIyAEWhuAmHM20iaeybmfTMT0HhexAnEAYg8IGmA6ythy023I+s7hpY4gpvxqJ9gqpv+OtXtZH3Vr42mAfo7qAaNg45eYHPCGHt+kry2q1veXvsYY+ydZyc/Oo7QdLs5bASMgBEwAlMjICL5jUe/BkZ7Epn6zU/7MTMCkyGgX/qs4k9Nvy4PVYqfnQdx4KY7kR4bRDUSZPoUVZvMAONqo52rLJqKaR91O1k/9WuanuAUp6wRzlEL4KxPa0DGTurmkYdIRzs47bl6B9uMgBEwAkZgYRHQqIF+/1+xWGymiZuv85lA4OTUVBsFj9LmLXDbd6EtBdI0Q8oy1rB9mgiYAJwmkNaNETACRqDZCOiXyqsAFNE7brN5b/7OKwL6FNTIlYYCVZkwDLjztlvQdugAlrgYCU0YC5tXc57jySjmOXbBhjcCEyBgVY2AEZg2AioAx36p/LR1bB0ZgUkQCIzw6bvV4DOUDx3E4bvvxFKWdcURilEBTvQ/YAlsmx4CJgCnh6P1YgSMgBFoOgIqADUC2HSOm8PzkoDPMiDzwNAQdn3vO8h270CxMgRUq1DZp4Fqx4xj5mSWV5qXZGZmUiYAZ4ar9WoEjIARaHgCLS0taGtra3g/zcEFQCAAwmVe/de54cghbLvp50j7jkC4LOxDCjVwWRi2TRsBE4DThnJ2OhLhnz/cZ2c0G8UINBIB82W6CbS2tqK9vT3/NPB09239GYFTEqDYw4nGygLh0aFy9z0o3X0XXLmENGIAUDJ4SXnN9ukkYAJwOmnOUl8hhONesPV8loa2YYyAEZgnBEQE+v4/tfxmPE/mZdNoXAJ1zZc/3+onmg67HFKeVDIcuvMetB08jNasyqoUfxSGIVAJMkVusG0aCLhp6GPWurCBagRE9K+kWn7sUUQgImOLLG8EjIAROCmB+vv/nHNwkbPXjpNSssLpJEB5Byq6WpeeiRoLuefFfCoiO3wEB351F7oGqugMHjGjfw4R4AsI3rGR7dNFwGhOF8lZ7Effs6PLNvUhRcRevOswLDUCRmBcBPQ1pLu7O6+rqwhq+UljHsyrZidAlaff8CJMc7Wn8xE9YPiUF8oVHL31FvTeex9a0gwFXne8KhBWVDPJQhDTthvNaUM5sx3pi7OaiEBftDs7O2d2QOvdCBiBeU1AX0eWLFkyr+dok2swAtR41HM1xad6ju4FKsKghSED+o5i6y9+jurRI0irVdYTiETgbQ+1D4B46H1wrMG2SRMwAThpdHPXcGwEUER/QWTunJmtkW0cI2AEppWARgDtD8lpRWqdnYlAXQDWb1n1VNtlAdWdO7CfEcCkNIiWJKbwq1eoNwyUinXTRtSIw++JV1HIi7VCO46LgAnAcWFqnEr6JNevblATkTG/II3jo3liBIxA4xPQ1xAVgeqpiL2WKAezWSAgHGOs8TRfGs4y7P/FjYi3b0VbpYT2lgKiKNarCFqflQI0AqhWE35exR9r1OUhs1Pc6z1pOsWumqC5CcAmeJDURREZEXv61Q1qWm5mBIyAEZgMgY6ODvT09ORN9Q9LtfzEDkZgpggIhVtuAUEFnQRwh5RT+CPHcOjXd2BJtYTFhRieS8De++M8CcNnbD0DwT7tXU3H1FRteMDxJhSkXKOmb+oh58p22osWs7BWwLJG2U0ANsojMQE/9K92ffEW4W/SBNpZVSPQnATM6+kioCJPTftT8bd06VLNmhmBmSfA21Wg4lBLqfqyPJo3rIkqVRy9+Zc4/OtfobNcRqvPIMjok8onNmIu37UPGi9ixDBNW67Sxog/HVptRLnlJzjuVIty44HthRfV1CNPP+um55yyJrX2tdycH8eQnXNfzIHTENAX7brpewDVTlPdLhkBI2AEjiOgrx9jC/QPSf0gyInlY+tY3ghMJwHKJEok1UCe8i4gCx6BUb5wrBe//dEPgaNHUWSNLK3AOYGIjAw/o89TdYwjqUirWUQnY5YwUR/1Ayr0S8CyUGBhQotowghmQETxl3Aemmr7vCEP+dI1U92Fh7HXeDrne1MIwDmn1GAO6Bu3u7q6Gswrc8cIGIFGJ1C/iWq6aNEiLFu2rNFdNv/mEQGu+lIw1SakmisXeSys3P1rDP76FrQz8hciCqvIIU1TBIqvWu3hIxs5COomzGOaNsd+HIUc3YH4GBISClRBJhSpQl/AiKR3EF+oWYhzPyL6lGQeBR8Qe4x4xGJKRuSGBt1cg/plbp2KAJ9VuvyrdqoqVm4EjIAROJFAxBurfvmzlmuqEUBN9VyEt1Ka5hvMzJ35QoD3Lp2Kig7H0Jh+v18eB+zvxb5f3Qq3dzeK1WqumII+FyXPUgQGmracWau5p94JPEN1VerQY+LQ5woouRilUgXVSolOZIDLUPv6GoG2U3+p/Wr5XAIK6x2/a72RkuNORkpnPaOznfVBbcCJExDhE41/nWT8C0mXf/XFW3sJLNPUzAgYASNwOgIiAuccRAS6gqARQHATeeDNisW2G4HpJ6DCh8ZnIWLeu2Jfhe87hM03/QJJ/wBaKKHc2FFZt3aqz1G9Ujc9r12ZliO7C4zneXHIaFWG9QYSoLRqNfqXr8HRpANpsQ1aXpJBVB39pghUoZjxd6rqIpbFSCXiDNgZndKjo//CEpWylLHMsYDXGmV3jeKI+XFmAir21PRFvJDoR+T5JwqbaRmT+bnbrIyAEZgWAlmWoVKpMJoS8i+T1y+BFtHb1LR0b50YgfERoPBzXC5Vk/5j2PvTHwN7d6GLUbckfzqeIJL0tG7jG2FStQLH9hRyFdoAldFQZxs2vuSFuOztf4VzXvpilB56CQ6tX4X9S3qwrxDjKIXiEARc/UXGOWX03zvKvfx3SignkRuLKfyQG/ItMK8Tyk/m9MBpzun4Nvg4CajIU+GnSzZxHGPR4kXQv+BFBFouIrDNCBgBI3AqAvoaotciLgXrp39XrFihp2ZGYHYI8BaVL5sGD+5URJQf+w/i/u99D7J/L9pCijhklFSj7rBJfj42Hb06vbnAkaqM5g3y92Mvl6I7zz8PXY95FOSpv4tl//31ePh73oEH/f3foPO5z8Xg+RfjSNdSHA0JjlU9BviHVcWnjB56WkAUORSiBAWJOCdBLgIFyD8VPL1uT6k3PgJTam+N54iAij/7BN8cwbdhjUCTElARqJFAfQ+xvoY06TTM7SYkEBj38lR+GTwQKD0qQOWWO5DdeTc60xKSKAWE1zB3m/rnGWAZamlHcs65KC5filCIENraEboXo/Nhj8SD//BNePL//hs8+k/+CMufcyUGL7kQ+1etxPa2Vuzl/IayFFmaQlIPlwVEFJbCyKDnlDXKCA3WqM3dNEdGpksjecs0EQH9C15NXRYRTcyMwDwjYNOZCQIqAvWPR/sE8EzQtT5PRcDzQqYCj1E26LrpoV7s+MFP0bb3AHookAQpAgUUq83RHgAKt1KphPaz1qLtogdR9HVSrgZ41wK0LAJau4GOTuDCc9Hy/Cuw8W//Ao946vNM5QAAEABJREFU5z/hgr/8c7RfeSWGNm5Ef7GIY+znWLmMIaYV7xkVFIDzDrxXC4WwGpiO2vFTpifHXdXz42tMz5kJwOnhOOu99PT0QP+CF5F87BBm6imSd28HI2AE5gEBkdrrhX4IZPHixfNgRjaFZiEgECSIEYmDVMoob9uGvXfcicWugK6oBZJxJvltLD/wZA52n2FgaABLN52DHoo5xC3I6LV3MYOWNHEAl4hRaEHKNGtvR3zuuVj59KfjUX/yZ3ji/+8f8OD//kdo+b2n4NB5Z2P3sh7saolxGB4lCkFKQeYyijuVw2oBMjLNQD0YeK1m+gGTmrGYdXiV15iZxp2zmcbeprkr626UgIhAZNQ0+qd/wTv+VaG16qnmzYyAETACpyKg7yPW1w61U9WxciMw3QRUbARPGZNR6VWHcN8N30FEIRh4Wu6vQKoOLkhN7Uz34OPsT5yg2NWOZQ++EK0b1wKFVjgKQAFjdqpQI7oX8yBAIWlBTOEKtfYuhKXLES59OIqvfT3O+bd/wUP/7z9g9R++CuljLkX/qhUot7VhkBJuMFRQQhWpI4tY4CIHDgvRII5GQGlBPNRUAAahIOR4gT5gmjc3zf1Zd7NEQF+89VN8+mWZnn9ZWARwlsDbMEagiQlEUQR9/18T/C/xJqZsrp+KgKPYEYpAv2sXtvz4BoTew5Q1nlGxGF4K8IgofKh2TtXBDJar9hxi/x2rVqFt4wb49lb6AqhIEpZT+vFcc1oyxiQCGCGES5BRMHpa6FmCwkMvxfqXvBCX/6+/xuPf9qdY+7znoHLxJdjdswzbkzbskgQHgkMv798VRh5BLm7EPIRC0NE0BclIbgFcJ69Z7tPUDjqLqfVgreeEgP43EF0CLhQK+fgqAvOMHYyAETACpyCgfyjq8q+uIGj+FNWs2AhMP4E8wkUBMziAoz/8ETp37kRHZQBxqKJCYViKEnhHMUVJOP2Dn7xH/R1Q06upOBzIAlo2no32s9bBcZlXRPQSTdPTyCVOC6wbRULBKMhCwghfB6qdS5BtOg/uyiuw9C//DI949/vxyH/4d/Q875XoveBS7GxfhJ2MgPZS+IXIIYm5SE5BGQWHiOURy+PcMkZHqxSFKVQIYpq208xomkawbmaMwPLly6Ev5PNS/M0YNevYCCxMAs45Bg9C/iXQ+tpRv/EtTBo261knEKiS0ir8kaPY/IMfovXAIbSlFQqmjJE1IKPw8Tybdb84oP4uVCngqj2L0HLehSh0dFNoOUguSEHhRYMDWIqTbgJdys6GAF9FXl+lWhkFLvdSDCJBKLQBy1ai5zGX4ZFv/iM88x//Gb/ztr/C2uf+AfovuBB3tbTgHhHsoRDuj4pIXRHQfzfnBc6jNrpgeOOyMHmq38MFk0p0RpNqaI3mnsCGDRuwfv36uXfEPDACRqDhCegfimr6unHxxRdDBWHDO20Ozh8CXM7E4BAOfu/7SO/djOUUU20UMcKlTZ1k4BpsYJnmZ9PqIqqUZVz63YjWBz8UWLIU/AWhAGMSaJRfjr4xLgcRB1CoHW+sEwNRi0BiyQVtxHZJiJAwGuhAMSetQMwVuw6myxYBm85G95VX4oK//TtcftVVePg//ANanv0s7N+4HrvbO3CYArA/jTFUFlQqFHyI4SK2F/4hB+R/zDEZSTU/UXMTbWD1G4fA6tWrsWbNGj4PJbfG8cw8MQJGoNEIqOArFAo499xzceGFFzaae+bPvCBA1QO1k0wm8/CHDuFX3/gGWodKiLncqqIPiPKIWUSBWJM22vYUfeil6TDtnqbiT38vhKLqWLmK7nPORcfGcxCK+v4/eiMcTI0Jgsql+okWjDEtzo1CzQVQAnJWgZItUAAij+AJBS54hRcAikQkEbjmCxSoHFeuwtInPxWP+pM/xdP/7u/x8De/GYXLL8P+s1ZiV1cbdrbE2C0BRyhSyzT9Q059r6eaxyQ2N4k21qRBCKxduzaPAEZRBBFpEK/MDSMwVQLWfqYIrFu3Dueffz70pjdTY1i/C5lAGJ58PeVpYF7NZ+i/4QeI///snQeAJFW1/n/nVofJmyNLzlEBQURQVERRMetT/8+cnhlz9pkVTCBRBFFBBXPC8BSQIJIEyXmJu8vmMLG7K/y/Uz29OwsL7C47s4Gqqa9uqBvO/aq67tfndvfcPZtK0iArl7XsW5EHq0Q5zahq7TRSGRv2CKrmqO4moZpJdGaW0pA95e4upuzzJMpbbU1SivAvZeRYKys0Rgm0XCOGjKB4pDH75/eCxqYuUHert+RTdlniT2/KqFagpwfUN/s/hXH//Vr2+caXOeSkY9nh6Lcy9PR9WTBzEkvaK/SmKQONhCH/jUGJQf83dOpdzeuoXRFyrN5bM/WQ84UAbNKyWR79w9wzZszAv9Hn7wQ2y0EURhcMFAyMCQP+jNh+++150pOeNCb9FZ080RhwdeFjTv2Qa5A8R0IICax0oJc7/3kpHb0rqEggVbs6ySS0UhdCI2p4nfVF3syjHOSfk12rWrcsIUljedbqdG4zi069PuK2KonayITm7jFHM9U8erqFZk5TdfnYW/mtsHX+IaGfllc0z40kBBkmwsVgRwdMmEhp9z3Y+pWv5Ln/+yWe+9kvsN1rXkd42sEs22475naPY0G1jaUh0C+OExeaaqwp6tS48pTMx5sp7kApU9xDTzfLeqkCmxUD/jB37LTTTjg2K+MLY5/IDBRj30gM+EqBPyuK5d+NdAG2+G4lOnLvncsslxgasMRGJvFH/zKWXnYxS265EZMQJK0zUO+X0JLUku7xf5NGiMgkZjDJElOm9lwTrWuobh9pH2FZ3nRJ/Q3GdRaEjI69dqNr+kSJ08S/skEIhsmUvKCpxUeFnwwEre9GQrAIE9CYiAL5kq9rPEekthxaBjYtA5uXQfVNUJ86C6YCpsJt3TBpFmy3K5XDnsesj3ySfY4/iSd/+WvM+O/XU9tnHxZ2d7NQntMV4jkNEKm/TF7CVNfC1ExmGrW7ICV2UTnk9UTn0bVRcYptM2QgGl723WWXXfIlnc1wCIXJBQMFA2PIgH9meI899qCzU54XPfzdA/BQjKE5RVdbKAOZxiVZR6wwznQ0ob+f2/52PtGyFXSVyrjOySS68ogZCPlH5Bi9ze3y1ld6HJWRe8NCiTBlCuU9dieaNCHXam5f/sFEmeZ1mlAFedCGpW0z69GOXndtMbKdlXUUcQUn+/Avj1SqZG1tMH0qnQcdyB5vfTOHf+ELHP7Zz7DT615Dbe89mN3Zxm1xjTnifalsHVQTQSKzIlQrEaWoBFYis7L0n8bNWG9FfxuEAX9we0M77bgT/lD3D3d7ukDBQMFAwcCaGHDP34EHHojpb03ni7yCgQ3BgMukhhpqkBGCXFBa5mz86xqGLr+ecbWEcghYMCKdC9a8G43R3+QHw0Vm7hHTa8CyQLXUJj9ZxKTttqdnh23BBZZs0unRN2gdezCVD4KUG5mWibNpU8n22oPSS17IVp/4GE/97nfZ/4tfYNxLX8LyHXZgQWcX8+KUJYM1+mtDDDZq1FMkzCvyvFbJqJK3520W2DwZKJVL+RLwdtttp/si2zwHUVhdMFAwMGoM+JvFSCsGvvzrKwaploBC2DiP/lEbZNHwJsOAz0LuAUTSKksHoHc5d19wId0LF9MpQRKkZKIQYWY5xs7wjNSXQoc7zLRU21dPqMsjuc3+T2HCdjuQKS6jaG4+kjWheXZjHRv+5Q8h1pJvvVEnlkcv7Z5Itu3OdB/2XPb9yCc4/MvHsP873sXEw4+gb8cdeUDLxHcmGfPk+e/TuOM0IkgAh401iKLfx8dAlurG1O6t7L///jzlKU/xaI5SqUSkB74nzJovMrNHD71sgYKBgoEthwGz5mveRzRr1iz8t/98+defDy4KPb9AwcCGY8DlRBMm/1IpS4iWL2fwn/9iwWWXMX5wiHYJkMi8DLnDwu9Ds+Z9amYbzpRHaGlVD0FiMDCoPm3SFKJddoOJU8CXW02VZacMlJGKbyq7z/dCRSK1Upb3LqpSKrdjwb2YJRIrQ/sEmLA15ScdxOQ3vZ29v/I1Dv7Ocex+9IdpO+JIluk58KCW5JfFg8SkhQdwU7m262pHpheYfwnEX0D+u16+DFwul/G8RqOB/4/gdW1z9MsXPRQMFAyMJQPu6XO0vv3rzwh/ZoylDUVfTxwGsuGhRgrL8jRnC5Zy3e/Oo7RiGV1tEAUv4bNXEyo2prupe5NdQQIvNWNxElPeZhbt02ZglU4skojKrCn8VLYZkYkeb0HJjba7DSmY7I8Ud54jDSqIV/OMsjLbhA6J7E4RPmEiYdfdmf7Sl3PoZz7L87/yFfZ921tI992b2T1thQBkM938oR6VdPl1rd0buNtuu+Hw4ZgZ7gE0041MsRUMFAw8ERlovRk0s/xzwk9+8pPl1NAD44lIRjHm0WdAt1amZUX5JihLoFg9pe+K6xi8/hY6NVXVrSYvVXNxePSNeXgPkkS4Z9J1UiQR6DpvoBrRudfudM7aBkpVMovQMAQXqMPyzzNUk1wu2cMbHssct0UCEKcxVSJJJQYbRFldC7t1zBoQdDKkkC93q0ypBOPHw9ZbYwccwOR3vYuDTjuJZ3zv+HxEFNvmx4A/3B1+m/pnetwL6PCReH6S6CbwRIGCgYKBJzQD/oPx++yzD23+AfcnNBPF4EebAdcdkYRJlGqBsb+Xe6+4jHGD/YT6IOVqBaIAxkbbInVuaSptlBCnCd1bb0PHnnvBBAkkmZZqAImQykb/skjTUCVUb1W8Gdu4x2Gb5P1rylQJPcnW1eOyUG/+sEgRwcO2dujugilTqD5l/0IAipnNcg8h0IJ7+3bccUdcAHqemWFmm+W4CqO3WAaKgW0kBvyLH+79MyueCRvpEjwxunUNkuhQ13B7B5h/8YUsvflaov7FdAYtrcYRIYt0ciPdhzKtWqkQ9DrIJP6W9vUybta29MyU968sL5k8ZolcazVSGh6XmRk65JDZK3fPW5kY24h37RQ6ghLmdlfQ+jWgEPGcQ/nyCWKBlcDjqiPtQKTz8ngqh2LbAhioVqtst912+H8GcRHo2AKGVQyhYKBgYD0ZMDP856H8oyH+BZD1bKaoVjCw9gzEaV42613BnRecTzJ/Ph1aay1LfJg8g7mTKi+xcQ5pnOAfmUrkOSv3dDD5KU+iY8etySopmcX4ihou+LSUbbIb3zIdcuSH4YSCsd6l3UQjD4Ne56tnDhtmCteEoHwXjyHKm1JqDPaii1FlwAWfL/P4g774kPeoUl00XjCwWTBgZvlPRO277774lz/caDPDrAlPFygY2GAMmARSe4ByxsClF1O74mo6B2L5oypacnVplaIIzWVKBRthj5OYVHbWIqM0dTylnWfA5CpZFNPQXybRV8rKGkJElAZCvhascWWC5OHGtH006Aqj0WjR5tgz4KLPf+dr1113zTtPU73Y8lhxKBgoGHiiMuDeP/+JKCyUNuwAABAASURBVH8+bMzPBT9R+X+ijNvvL5d4pA2ywT5u/utf6Vq4hG6JKBNcPiERlfm8pERe3tPCWHKUDXshM4yuajvl+QuJ738A+lZQ7u+lbXCQaiMh0lK2kZIFIZLXMMRk5p+rz2RuC4pu5nshADfTC2jWfBdv1gx9GBPGT8BF4KRJk/Ra85vUcwsUDBQMPBEY8FUAs+bzwH/rr7OzM//tv9ZPRPn5kTyYNcuarQpHni/iBQNrw4CLuWY5gxW9LD/vPFZcfQ2TtRzc4fdWyEgl9BxeblV5T40+fCZ05D1lKSZbKllEfN8C7jzmVG5804dZ8NWTqf35HzRuvpl0/gNkjWVgQ5KAdfzf2aWK4ZuGuCV5AQsB6Bd1C4CZ4T8L86QnPQn/wHdryYdNYiuMKBgoGBhtBtzD5/AJ1kP3/vm/fvO4922Wz14eLVAwsF4MuJBqYvgoMbWyIXnXsgfmce25v2JcPaajXCayGBNSicAE+dS0xIpCRmlrWqXGhyPDgTKGd//sm14GZkYl1epvLaF99n3cePbP+dOXvs7FX/4KD/zkTGrXXU28aA5hcBmlRi9Rox+Td1OeleGGNlDQMtDDDdTkujQT1qVwUXbTZcDMMDNcAPpnAX0S2HStLSwrGCgY2NAMuNfPvwxmZpqnMvw5cNBBB+GeP/9ISL78taE7Ldp7wjDgGsWR4keHFFQeFwUuBHv7WP6nv9Fzx710JMagvG1xVCOLhkDLp5nflwY4GJ3NrXJ466aIdjL1l3+Uz0N1ngZ5/6JAGhkWpXSWM2ZUymzrovWWG7nl5BM4/41v5Pp3foAlx3+f+v9dRuOeBaSLe8mG6k0HYN6wDtr1YhuRp55beSjivChQrqfWCD+XY7hcHh+jQyEAx4josepm3Lhx+O9+9fT06L7MVsNY2VD0UzBQMDD2DLjI8/8C5OH06dPZfffdmTBhQv4M8P8M5B+AH3urih63FAZcn2hGkYhRTOJOEckpE8BqddIF87n7n/+kp1ajqpPmAstCfh6CchxGrpZyYaR2lNINqizFPc/TjxPeg3QdcjrmfecyVZkuAtMAiUNp/yZw5v+uLonp1Hi6Gw2mNGJ2rbaxXS2mpmXsf5/xI/78uS9ysXDfOT9n6NZbSBbNJ+tbCrUBiOsPt13jyDTaTG3qpEaTpzxHC8nZanBxqpHrnIr57gkPxwiiYox6KroZVQYyv+kE78Q/9L3ffvvpdaWbLU3xCcHP+7kCBQNjzEDR3Rgx4K9zh7/W/WMgz372szGz/DkQRdHKbwKPkTlFN1sgA2kuVYZVSq6sNMhBQd6/u3/9S7KF9xPSISIagpcr6WQbRgkzw5RyUWRqx+VgkEiykVB+XuRxHryfSG24F9A7dVNz4RcC7gF0IejiK2SBKC1RkqklFQ6hJPPKWr7uZEqb4KJw4Xyif/2T247/Fhe/9fXc8MH3sOzsH1C/7iqSB+dIDPZDrB4aakTL4EhUZvUa1OX5TOvopEaVSPilguZkpVJBpXVUd6YiG2kvBOBGIn5Dd+sP/ta7f//hV/82sJlhZgTd9D4BUGwFAwUDWywD/jp3+GvdvX/+cRB/LviAPc/MPFqgYGC9GXDR4uIF3Uoel6KRgoHklju5/4KLyJYtJ1hM0Ikgh4RJaZlEVrNDiSSEvGIzZzSO0nF5s61uPO3ewJIUoCOSK9AFXyThqXdHeVk/n9vrqlDWo8ohTujROKcFYyuJum2SOlsP9LH8sks4/9hj+cP7j+b6b3yT3j//ifi2O0mX95INuFewQYgiLCqLG0kstelCMyh0W7xtNesU6jx4nqdpberby7SSoxnKutFsHiiaHxMG/MHvX/zwcPLkyey1115MmzZN97feccgL2Pog+JgYU3RSMFAwMOYMuNhzHHDAARx++OG559+NKMSfs1BgQzDQEiqJNxZJqQhZrZdbfvFryrPn0KGlUxc0fnp1ZJJVDhTSFD9s+C3IJG/VA4dJhJbklWuLoaPhCLQ3AlWlPd8NkS5UlYxIZU0xF19mJhEXckSliFI5UFFY1skZ7R3sXWlj1wVLGPrlb7jmYx/jqre9gbs/fTR9f/wFjVtvwH8AO+tTh/UAcSQEgjoqSQxHYiDyUAZGas+EXAmuDBmzLYxZT0VHY8KAmW4n3ch77bkXe++9d96nfzjcxWGeKA4FAwUDWyQDZoa/1v3jH09/+tPzN38bW/xtkUQ/gQeVymvmAi9z5ZSJiOWL6bvsYpZc/W+m1FM6lOeeNJ1ZuStrZXwsIqZO5GxDjr78TZClEIaN8Hw33YVhcxyQGHlZ11+tcmoi380Md6o4SlrULsmj2R3aGZ9WmRQb25er7BCM6N67uO33v+bvX/4if/n4R7npu8fTe8k/iOfOI1s+QNbfgCHJ5kZKkCD1/vEOkXF5mOn1Kt+q5u5mPmOyFQJwTGge/U7MDDPLO/Kbdd/99mX//fenmABySopDwcATggH3/D/1qU+lvb09F4NmzWfCE2LwxSBHmQGJlDTBhVDIIpCYSec+yOXnnEt50YOUB/uIErnWRlrht18LI/NHMZ6p7Vz8qd/8m+96DdTKxkBHxGBXmaH2EnICEoWAz4+aOPHyuThU3TXtlpXktytTSqrE/UYtqVCvdNIvAThYKtHeM44Z4yaybSNjxl330febX3Llx97L9R96G0tPPZbGpf9HfM/tpMsWkNVXSHX2S+fV0UHQ7sJP4hrB7Ue2K3fU90IAjjrFG6cDnwD8ZyD8R2D9JvcPho+9JUWPBQMFA2PFgHv/Dj30UA477LCx6rLoZwtlwEVIC60hBnmqIrnNfC5xL5Z7tBZefDl91/6HzrTBuAmdRKWNKykyt09oCquMUhThP/eyIBvivmiI+8s15oUaA0GeN3nuzAytxuLiz0WgVmnzeGvMq8IMUxXzglJnHiSqn4SILEgYWlnezxLjE5gW19mqMcS2jUEaN/yby79/Mn/++Ie48oufZeG5P6Fxy40kC+eTLVkMA31Qq0GiivIwYhGjsWVqtAVFV+4b92qtNKOIjAYDT37yk/PfAvMvh/jPQIxGH0WbBQMFA5sGA/7ZX//x55kzZxJp4ts0rCqs2BwZWE0stBIeSvz0D/SSDaakc5dw86/OY6uhmIoE1TKrUYvSVQJqzAeeIfNgeB3XBVsjjllaH2BBNWXHlx/Ojq86gt5Z41hcTklKEaohp1uWewAT1XMB6eIxz3evHNryMCEN9RFo4P8aLiKlLOVYTQKVOOSfI0zNlaIpHhhvVXbt6GaX2iDRZRdx0zHHcPnr38Y9H/k0Az+UGLzkCi0TzycdqJPFWW6Loc37XA2e55atgnJWJdxgz/DwESCraJ3yoo5CADoLWyj8m8D+eSD/l1A+RH/n5mGBgoGCgS2Hgdbr+lnPehbPefZzNAdaPpFsOSMsRrLRGciVQ6AsQdPd2UPoXc4NPz6T5O7b6ZK4KWlpOG408s/csdE2GeniSzJHUopUSSpV+qIS0596MD3PO4qZr3szz/7oJ5ig18pNEquzswa95ZB/DjConvkSrCswIZUAy5eQFZK5h07iloTMYjJiLHMkWhpOiNKUSHUt88EbqZlehxHtUZlOuQunSGzu2NHOk7u72HpggEUXX8IlJ53CXz7zWa788ldY+MtfkV5/Pdn8+WS9vTA0SPM3BtVv3n/eML5l6j1Xfp7vcYWe588BD1E6hxPgWFXVS+en8ogaC0Kxb4EM+Ld+3eu377774iJwCxxiMaRNm4HCulFmwMzwz/uiraurK3+d77rbrkSabEJUPNpFS7FvCAZcQLj7yOHtNepw07U8+Nff0FVfQltUp6olzI4kkjcskjDyQmMPC4FggrqWM49UEmyxxFY2YQrbHvV6uvc4DCbuTulpL2CvL3yFHT98NIt22Y7bh/rpq9foUH0k6hoSeakv7yaSU0kqreUEqFHtysnTJpFleQ+pxptCkFCLVE71Mi0HQ0mlg0SoUZMXcqCeMhgb/Y2EoGXyyZ1tbFetMH3ZEnr/9meu+tLnuOzo93DPt77G4J9/C7NvgsGlkPhvCcZ5n2pweFd/EqA6CRKeuZjzrJUR2eHCrwWZlp8arj0yCCMTRXzLYcA/D+Tf/D3kkEPwbwSa2ZYzuGIkBQMFA3r2p/gbvSiKOPLIIzniiCMKVgoGHhcDriMcrUYkJZADC1wpmHJdcCxZxi1nnc2EB+fSkzaIJEb8dCTBpRIbfbcsoBVpXP8sliDb7rBnM2mXPaFrHHRPIK12kU2azM4vfykv+sJn2f7lL2HB+AncJ8HXr9dSGqXE8gwiFZmSkXsB1ZiHLvx8gKaDe/vMvX4mhSVkQpqfcDYcnoBMojQNgcShuLQjkYRlW1xnqjyWu5RL7JLEjL/vbu74+c/4xSc/xm8/dDQ3fvOb9F56KSxdTP45waEaVq/nlwJ5JJOkTiykivv0brpQlqnfFlLFHbqINgyZvdquEqulN1yiaGmjM5DpTnMhuP/+++P/HWSjG1QYUDBQMLDBGDBrTjAdHR0c8JQD8C98bbDGi4aekAxIJ9BCi4BUt5l/azYL8kQtXkTf/13AkkuuYtuok3FRFUwSUOKmIUiDKM3G2SR8TLa4F7AswSZZxtQDD6T7JUdhO20D8own8tqlEnlZkN3jphPtdxBP/vJX2e9LWobddQ/uk+gbsrrE46CGFaOimJm8fIFIYioMg3ygjzxMM9URHrmEhKHmZ1+ly9/EybaOcpkdtEx8YFuFbe66m0U/OIuL3vR2Ln3d61l0/Dfhn3+He26DxfOxWo0gcWvliCwy/JrhF8rhnZoOYQQU9SwHOrSKeRGdKvYtjYHWjWVmuBfQ/y3UljbGYjwFA09kBkIImgRC/qPPzz3iuZjpyb6JEFKYsWUxkAsM/3dnfUP888dnUx0aIB7oxxJ03wUy3XvSXwrZqFsmL16SGYPlwNK2ErNe+ALG77wzSCQlIaUhz55JeAVMdgYaoURSqTL54EN4wdeOZaf/+m8W9kziwRBRq5ahZERaEnaJlYiEVG2juhouZpaD9dzMjEq5kv9kk4clT9cadPfXmCWtvUdUYZ+oxLh77uPf3z+dc47+IP/3v5/nzp+ew+D1N2HLeomG5IEVrCG/bSJDZKOOYJC7CoNCo3lddM6TLehMXsTDAlsYA5HeujjcC+jfDjzooIPYc889V47SzPBzLaw8UUQKBgoGNgsG3HPgX/Dy17b/67fNwujCyE2aAWmFXDt46IZ6GClSEUzC5I5vf5fu2bOVqlMf10ajEgiaS+SHklAirwsuMRjzLfPl6UZCjZTb6wNMfvahTHjqU2HSNJJSNZdxJdkWUimlWNAybIRGVtaS8ITJsMse7PKRz3Hgl46nuv8h3NPbT/9Qn2rUiEpaCo4g0dDkBMRMEcD0x4jNTDlriaA2fP6NtfzrtpfEYLnUJq9jO6lVJdoqlNMS4xvGLlkHe/cb5Yv+xX++/BX+/ua3cv17P8Sy7/0Q/n0zLOyFWtzJwxjLAAAQAElEQVS0RKZlEcSWEiNombpRT8hSKUDtypIiXFm0GSmOWzYDvgTs3xL0ScNvutEdbdF6wUDBwFgw8LznPY8XvOAFlMtlzGwsuiz62IIZkJMMh5xkuFbIhyrnEstqcOUNzP3nZUxI64zrbmMgq5FIxKQSLmYZWMKob+6By12Na+hJt3+mJdzFA/2Ud92Rcc97DqWtZkBkEkISRJJyyF7DIG8Hcm+gDxbZr3JU2xn/9Gdy8Kf/lwPe/T4WTZnGnfWYpXL/JRZhqo+2VKLK59HM6ym9PrvXdaxWV3ZlsjM1w8UmBmX10SmxOiXO2K1c5YDOTrbvXcGyCy/kkm9/h9996Giu+NLnWfjH38F9d0P/cqzeR4k6pSjT8I0oBNRME2ozj4N60qHYt3wG/LfBnvGMZ7Czu8O3/OEWIywY2OIZ2GqrrXjuc5+7mmd/ix90McDRZcA1XAoeOJDwwQXSnGVcdNa5pH1L9WajQVnepbLkg3vDkhLEwXBRhLuXcoyCmRJHqfcpEZYpbImYVk+p+h2UOB1qj9j9pS9h8lMPgq4uqRxDeiovFksHxaVAUpb0ilIJwIZ065DCAbB+yPqEIdh+O6Z96OM8/cQz6H7Bq5lb6qFvUF40JyVj5eYicGXicUY0PFzAplLgsdCIEuqlOo3yELGQKo6kbJsGM62rkx3Gd7FTNWXGgrsZOO9crv3U0fzrjf/FXR96P71n/QhuvB4WL8AaQ/JgyjgJ3NbldPqU0wo8WmBLZsDdvwcecCDPf/7z82G6JzCPFIeCgYKBzZKBo446ihe98EWkWvry17NjsxxIYfSmw4CLG5MGkpjKBDItK9ZShq64jIX/upRxEiVxXKMxNEA5lORZKsv2SBVMIssUH709VfNZLv7Uh0mJSYS6ODXZLL1EEiIWt7Ux+dBD6T7kGTBpKpSkTlXApBaDV5PkUfFc4Kaq3xxjqjOCyiEPIu0dpB3d1ORptN32ZN9Pfob93nc0gxKFD4SEJULdVF4NBZUJWm+N0oiSoFNEUlklnW4hKO7NOmSG+nrkXU0666SyJVMfjkRhooYdVo5I9HrvX7GCZKCXjniIKVmdXdoCe1Wh54F7uP9P53H+17/Gnz7yYW46/jh6L/gb3HcfYcUAUf8AFtchEVTPOXlka4ozmy0DZpa/IM2aIQbuMXAv4Pbbb6/Xjd9qm+3wCsM3XQYKy0aRAfc4uODbe++9eeYzn8mEiRPy3vwLIVGkiThPFYeCgfVkwG8hVywWE2kJES0nctt/uPzs45k5NJfOxiBtoUxFkAONEBuWGHmV1CQEQXqHVPNOKrG2rsh8ouKRN287UzfqFKzOkESQfwEiNGDpQMK86VvT89o30LHz7lBqh8gFoGks4FK1pPYjwcOgXNM4KFVVbhihAq7SsoRypUTU3QHTJzHx/72Kg047gXGvfTH3tEkEJjWCRWQNSchagtuQDsqIoYQoVnNJQqRl20hisJya4pE4EiQWXTCSD4KVmydVTMJU7ZHlJohEWkhVQL1Qlzc21nJuqFaxUhkLJaJyRfUCjQTaNZYZErDbaLm467Y7eOCHP+af7/8A/3nz61nxpU/BBb+HObdA/4OQ9hJWWlBEtmgGgt80Uci/EfziF7+YoPQWPeBicAUDWygDZpZ78l/0ohdRqVQwsxxb6HCLYY0lA67kSDH1GWm50dIGV/34TGp338LUUkZbpnMSI8jzZQrlnCIozkopMbqSwls36aNU9imgp7tH4idjSOneahsHvOq1TN//QBpt8uKZMod3rxcpHmlsHnfkp/XawZSyks6WSBWmEnYmBkw5VlKtjjbSCT1kO+3Ak977Xo743GeInrw3d8mlt7xcIrS3Uy5X6JBgrJZNzcWqnYqXVEvLBhJ9iB/lqMV13U0VgiRhkG0m8BAob7jtTGEQqpkxMSoxKyqzq54Pe2h47Xfezs1nncl5H/kQ573vvdz2vVOpX3GlSrOBt6K5TZIB9xrEjZhJkybxrMOexT777LNJ2lkYVTBQMPDoDPjHOF72spfRronHzDCzR69QnC0YWGsGYpVM3TcGdWPpeX9h7gUXMJ6S7rdO7FEdB1Ia+Obhhr8npbckqJrtp7QRWzt1dZV2lnlAS6HT992XKYc8HRs/jmAh/5F0n/e8BpJQkDaj+VEVcTyynWatc0YIEVaWR3HiTLqe/3IO+PJXmPnm1/HApC7uXbGEWjogITrYRKiTWExzGddIxFk9iqhHgYbictQxFpuZ5Rw0Gg0J1DKTO7vZVh7JyTfcwrzjTueS1783Z2AsbCn62MgMBN14Fgwz4xnPfAYveclLNrJFRfcFAwUD68KAL//6xzheJvG337775Z/9M7N1aWLUyxYdbOYMaIlRNxZRI8UG69zw+z8wvr+Pjgxq9Qapn28NcaXnL4DHVaZ1arTCgOySDUZZfVbwX3NZ0NfH4JRJTDjyCNpnzKAkL14kweUwW7fXh5nlc+Qa7ddyK+UO6JwMu+zJru9+N8/67CfpOfip3CaBOScKDLWVkQNObSDhhwRfRoOMWEjUqPOXyYuaKa3kqO5mRltbG/5D8WYmXoxuLUtvnUbsVelgd1+6H1ULisY3GQYyvWiCRKC/KHp6enjOc57DYYcdln8W0MxyO73MSOSZxaFgoGBgozDgr0Uzw1+3Hne4+Hv5y19OuVKmVPJlK4qtYGDDMeAqJVRhzkJu/sZxlG6fzZQ4piM077VUPY2BzlMva969f70g5LkKEjRlGoMpfXJa7nTEs5l02EEwqQedBEzFIswkTjFYS5gZZk3wsM1HbhKeIsnb7eii/TmHs893vslOH/8E98/anrsHMrK4jCXqO0RkJcO9gcokymKZ5m2oYc3H/np2KDVqu3v/6v7v4zT3WygTyh0kpQ5quF2Z7Bm1rouGN2UGnvrUp9L6DJHfhGa6sR+3wUUDBQMFAxuKgWjYi+GvT2/Thd/b3vY2Jk6ciC9ttfL9XIGCgQ3CgDx/LO+Hm25n3v9dRNvyXjokdsxS0k1gijC3JZVwkTcyrtVYYhkT9t6bKc96FuWp8sy19N4GIWMNjfg8KQ8jVoaShHJ7N0yfybZHvoAjP/UZtnnRUdxdjpgvruqVCs6ZaTk4mEuuGmR1IR0D/9+abJdXUvb7knS+FC0bwxqKFVlPAAbK5XL+QfJXvvKV+WSSJMkTYNTFEAsGNh8GXOT5v3Q0M/wnXz72sY+xx+57UNPE5/mbz0gKSzcdBlKZMuyFUuxhe0OqYEkf1576fSbcfz/jVDST6PLPsyER+LDyIzNGOy47/LN9UZxRGuinNtDL8knjmfGaV9LzlKdAtV0WuKTRGBTb8LtJ0AUt7TpK8uy5wCuRVduwbbel/JzD2OkLn2Snz32EBTttzc3LlrK8t5dKUqPEAFnoFyQCQ4Je0o9gnil/tMbQvPb+0zKpuknUjXb1V+xPSAZ22WWX3Au4ww47UGwFAwUDmxYD7uFzEej/7ePTn/40Bx54ICEKlKISIRSPboptnRlwCeD+Jy1UNutK4K3mjhrs4+YffJ+Bm25gagRlncxWLhSmquMVFGyM3T87J+WSZsZQmrI4S9j1+c9m4lP3h65O8G/b6pxMHjXrnIGHoq6MOBUvQYRNnMTMl76Mwz73WXZ7zasY3HoGC6LAUDBMhgWNAXQFPNQycNB4QqJzLbj9o2a9GjbZaR7KaAn6oGixP0EZCJpEDj/8cF4pL2AURfmk4nkef4JSUgx7/Rkoaj5OBswsfw2izYWfC0B/fbrnb7/99lNucw9RWFmumVMcCwYem4FUwiPJkekI0h+qlNKoDyqeMjAQk/7lD8z77U/pTHqppUOSfiklFYwkX4JgZpg1oYjqj+UuCSWhFZerLG3voHuffZj8whdQ2W4bKLWBaUk2jSABVE6DUkSCR8cNtat1efPUnRosCZ6uiI9IwAJEEqJd0yg99RC2/cyn2PkTH6K29+7cV0sY6JMtWgFOtXydJbHszNDqMCV5XcuNgEkEIkEonaiWR283dRBWYvT6KVrehBgwM71eV4eb518IeclLXpL/P1FPO4rlJWehQMHA2DLgX+ow0+PZJ9wowj1/n/nMZzj44IMJerPm/83HbNVreGytK3rbEhhw6Zdp8m+Npd4/QCmUkdqjPW4w7xc/YfKKJfSUMqodFSxkEoEQZRDknQr+bd88R4Kl1ciYhZn0UUItSljWVmarl72Mru13wsrtEGkMeo2AgY9Pnq60GdNxXXav/1Csqq9Xp3rIVoeKm6BM2WckViKpdGITJjLh0EM54DPyBr75nayYtjUPZNAXSX7Ji18KJXlYxaPy3OQoM3EMHvc3f4pt8H3YzLxdj4c8tiEORRubFQP+mT/3MvhnAX1p6VWvelX+n0JaeZ6/WQ2oMLZgYDNnwF97Dh/Gs571LD7xiU/w9Kc/nUhi0POT1F0bfrZAwcD6MRBIJd9iQfJIbzTKEiqECFu+kMvOOIkHbr+dtkqZEAx/Q+K9uLiRnpI4ccmA6xw2ziYBmA2xfGgJOz1tP8btuSfWNhHSDjIrkZSg7oggloHSUzpuyD17zMacITMdTdLKKoRJMyntuS8z3/tedvz8Z8gOPpB5ZWNZY4hEgjvN5HUlAWuIV0HL2hoQ8Nh9qdB677JQ/aH7YL2bKCpuzgyEEHBkeggEC7m34TWveU0+pNZXx/1cnlEcCgYKBkadAfe8+xsz/8LHV77ylVz8+WvUX4/eeWtC9vimhsKeTZ8Bk4mSJUQKkegwiUHPs8EatX9ext2/+jntpYh6o0GqJdTElynzsqsOXn5VykWKhKTaIceqM6MS88+shYxxnZ08eM/dPHj++TTmLoBBCag4I5Xi8xVUh6KjYsKjN2q5qDIVCnksItWydCNqp9beI2/gYRz80U+w5+tfz9B223JXXOfBeIhaKSWTAAzUVUsiUGrbzFtRQ6O8h1Fuv2h+c2BA99rkSZNxL6D/m7jNweTCxoKBzZkBf3OVpnrw6w2Yhw7P8zdhvuy777775h4YM8O98ZG8gJvzeAvbNz4DesxLYFRB951UHkhoMLAcHriPK884nR0WLCE0YirlCkH3nd+PrNxMxQ2ylRmosSbQplN5WtHR242utnGMD1W65y/mvl/8ius/+lGW/+RsbM4cGBigLPv9X6GVCPozmeJQMCZ7kxzv0ak1qVD/XF/JypSrXZS6J1PafV+2es+HOPCYbzLpFS9l7rguFgz2YSGmEuqUQ0JZr3V3yph5S6NreCEAR5ffTb51M8PMQLv/e7jXvva17Lrrrvi2+gPAcx4JRX7BQMHAujLgoq5areYCz+v6b/x98Ytf5MlPenK+7Ot5ZobZI8PLFCgYWDsGjERLjLG7yLQCRNaAtM41Z5xK4/Zb2ZaMajDde5IFplNpphyGN2XQwnDWGAdRiMiSRCI1pUtCb+JgP/Xrr+Wib3ydy4/5CoP/uYbQX8NqYO4UlCczUfkURoxDiVHds7wzUyCHJQ4kBIO4EloFdwAAEABJREFUS7XS1qi2kXVPoLT33uz1gfey//vfw+AO23FrrcaDmSEpSE2eV2feVGdUTVXjQSj2ggHMLJ+I/Ashb33rW6lUKgUrBQMFA6PEgJnJEZNSr9fzHt7//vfjnj//SaZSuYQvBzvyk8WhYGC9GXD548hIMRrucY5KNKRMsuXLWHDWj3jgt79mUhzLA2X4Rw5UrPkFWtZyG5Ni8panCXFSI05rpFo2LVeNcW3GtqUayYV/5vpPfIQlZ54NN86Ggbo86GWQaJQWbI4nj4yysanazwTfTYegDHn1TIo0EkohwzyvvUK0/XZMe9PrOeTkE5jy32/htvEzuJcy/XGKC1dUP78eauYR9wxysanrmukKO1iHrRCA60DWllzUl6D8pnPh5z8L86Y3vWlLHm4xtoKBjc6Ae9j99eY/8/LJT36SWbNm0Xrge2imGWCjW1kYsLkwIKmBaxyHdMEIs1fdR1UrUdHiaFnLjr70e/OvfsHMgUHa5Skb7B8Cef2kI/K6ckjl0dXbyk/pkOF/iozZ7v9HN4kT0jTO+yyVIjorERPltZxVrzFt/oNcfty3+de3jqX36muw5SuIJBb1dkoiSaPQLqPJkR+csRb8ZN7s4zg4zw414YGLbBd7gineBFioQGgnCSWy9jZKe+3N7h84mmd8+n+pPuVA7i+XWKKx1bUUrNIEiTsT0GZSheYXRmEmIBjrvxUCcP2526Jq+oQT6YYzM7bddlu+9KUv8fWvf51Jkybh4tAnKzPT8kCEWdN7QbEVDEDBwVoy0HoNeXGPT548ma9+9au4AJwyZQr+GjSz/PXlr0WHly1QMLA2DGQqpNVPHC5rPO2hI5NoMGVk+fdjB7El87nomC/RsXABk8sRHaGq+6+NKAkSTSbRYUATWR4O66bhOCu3TDHvQUEuF8lLeF/rAx5xG7YlBDKTbPFuE/WbSIYqblGFcpYx3fpZ8a8/cfHH38vt3/wa9dtuxvqWYy4aJR6pq3BiGozqoiVw6urRw4fLZp1Yx11t+6DzWmrfu9HrOZPgzsRKbrfHVcb/GwdEyq1CqUo0bSoTjnwuB37pf9n1Pf/DkpnTmVMbwr+QY1oeRgI3qK2Qqk4ckSWRlvODGDf15lCwHntYjzpFlS2AATPDbM3wicgnpA984AOcdtppPO1pT1s5YheDpVIpXy5emVlECgYKBh6TARd9iTwtHu6444585zvf4d3vfjfd3d34a25kA2bN1+bIvCJeMPBYDGQq4FCgPcV0dKBM6Q5CLLEzOMB9Z/+Ewauuoac+REUFgkoGShJ+CAZKm+ChQ9XJN/OjDtqlopRonUkVb+5+6vGg2cpDj2pRrwmGbVJKdjK85Sl8fLM629itI2L68sXc8etf8Y/Pf5GFF1wMc+fCUC80JPhcCKaqkwXVVyhRRt4uG2ZTk86GA7XrDKWy3dOpzpFvhpn6F1IJwbRUhq52oq23YtvXvZYDP/ox2uQNvEu2LdD5uryGmUS8cx400KAL6p5BJAFTh/LyZtfxIAvWscZDixfpLZIBM6NarfLCF76Q448/npe//OX55xJcAPrPUhSfT9oiL3sxqFFkwN84udDzH3Y+7rjj8v/A40vA3qWZTwjm0QIFA+vFgN89khE4QqYmpDj8P03k8LRgK5bR+7fzueXcP7BNI0KSAxclrh9KaYq30YJaWH33EyNzHpoeeW604t6noH2lrXhMAwhavs7667QPGhOziJnyEFauuparP/1ZZn/32zRuvhoGF0DSJ6SQiamsCmIslchKJaocmXLWd09lR6rlXjdpZRurG6vskRmK67WPkEkM0jGeMGUW455zBPt//Vh2/8jHWLjtjtzfgNpQgyQe1NLxoGThIBUtb0fyYqYhza8haormgbXdwtoWLMo9sRhwT4XDJ619992X7373u/hvk/X09OAi8InFRjHagoENw4C/kXLP3xFHHEFL/PmbKX9T5Z7BDdPL2LVS9LTpMODzvyRNLmcgbUoBz2whjuGBefzpW9+le/kA1aEkLxVLePiSpGPTGc26W+JiJiRGm0UStmh8Q8zIUmb1reCOX53DhZ//DAv/+Dt48EEYGJSiSkWT5Rx4by2aMglBBwqb8LPrD9OVaOHRWslUzr+cU9NAkmoHpW22ZdbLXs5hn/w027zwxSydMJnlbVVqJVklodn0AnqLstbQODyuiAdrCXW1liWLYk8oBtxT4fBBR5Fc6tOnc/TRR/OjH/0I/7+kPlm5EBwJL1ugYKBgoMmAv27MDDPLvenvete78M/87b333nkBfw15xN9kOTxeoGBg/RhIyaWMBI+0geISBCYER0LmbsDexfz7Oycya94ixqdQqpZJIiMWXFTUSynZGjpv5qmxvNWHFvCzakzZHlOwkXaT7ZJEErNDErqJUK0ErJJRLifMKkdMmfMg//7qt7np88cwdPmVsGwRjVo/9aRBvTFImiSyPdUoU4Ujdx/ZSIw8t+HiJglXlkevSo1gManm3TBlGtXDD2f7//0c2334Y6zYcTfu64vpHUxlZ1WL9hUtfYfcCF8hTs2vYaq0Q8Fj7M2aj1GoOP3EZMDMX/TNsZsZbW1tPPe5z+WUU07h9a9/PdA850LRJ7tmqjgWDBQMOAPu2XMv+nS9eXLh97nPfY78Z15KJcwMf92YWR43a4YUW8HA+jLgCqAFTK1IUkgNmgQFg8u599yf0vfvq5g8VKMzSNDks7+XMTKVc/GgSqvvzWZA96cOgGewavPkQ7Hq7BjGjFQ2JsE0FiSKQHoWH2YkTjpjY+JAwnYxLL7kYi499ms88MtzYO79VLM61ShVnRppXCfTUjKZvGrDYIy2Jo02zLCuj0FWCli1lH9JZMrzn8fTPvhhdnz5q1kwfgqzazFL5PFMJANBhckUpKzLFtalcFH2ic2AmdHe3s5+++7Ht775rXxZeOrUqbgXsOXNeGIzVIy+YGAVA/6aeMYznsEZZ5yBe//8G/Uu+lpYVbKIFQw8XgZcAJCLoMzFQGoSNEJah8EB7B+XcssZP6BDQrBclkhwwSPBYBJHQbAMlddBeazttgmVS0nJ5P1qfR4ukjOvrRHR0SjTVq9STtolBtuolIzJlZjx997JXSefyJ1f/DyDf/w9JiGYJjWIDDTPsVE29Z1VIGvHCILUqtXBv6msMEzsofSMQ9n2k5/kSV/8AtnTD+G+cpX+NKDhq1wq+DVUoNp+fDj8vJdzoF4eXqLIKRhYMwO6d/zdUYgCEyZMyL2A3//+93nmM5+pN0w6uYZaPgm2sIbTRVbBwBbLwCte/op8yddFoH+hyszysZoZZpbHi0PBwIZhQPeT7inteXNyXmESQWHFICzp418nnMLExUvpIZXnOUNqDyOTKMqQFpQQSJUnsHlvPgJpXxARplEFiaMoizQ/BQHQEnlJS76ThG3iBgNXXsW/vn0cd/zs5yT33EcYrGGxWtEuenzPoZrDu3gejnkgJsWoCWraM1j9fJ61lodMdR0otByJjg3wX3fUnJuVIuJKhWzKFMY/7UCe8p53svt/v44VU2ewIGqnP+ogtorqmOpkTSgwjTkMI7fST+us75KOHhQoGFgLBnTjmFzsZkakm3HcuHE873nP48QTT+R973sfPsmhzQWfAqIoIoSApx2eV2CLYeAJPxAzy+/tlgfc73GPb7PNNnzzm9/k+O8ez4EHHJh/dKJFlplhtgqt/CIsGNgQDBgSDJlEn8l7FGXYg8u58msnUL57DpMaCW1SRwHdf1mzt6DQ4R5AD5u5m99RI5LRliPV66sRoKEBJeIgieQdFKR2JQmNspZMo1DKhe84ib2Oex7g3jPO4sb//SrLzztfnC3GGuJPzZlqpBJPiQRjlqa5fmopwqY8yxmXRDOJQFUQtzyOLVMTqUPtpLIzk7WZlcA0IOW7gzJEJcL0abQd9BRmveud7Pbpz5IecBh3NsaxpFZRWYiIFaYkSR1LEqIkppwq9DFoidvfIPjzKlBsBQNrYMDMMHtsuOjbdddd+dSnPsWpp57K7rvvvnJS9M9A+YTYat5vuFa8CAsGNncG/N4ulfQwHvEm56ijjspfB29/+9uZOXMm5Uo5fx1t7mMt7N8cGIhlZAMLsZBAvc7yi//JwgsuYqLEX5eERFkesSAgpWEqnUMiEIfSm+tuNP8w01CMVGEidZNK2frSsAMtEZsGGGgeVZB2iamtOzrZrtagftlVXHzMd7jmez+k79Y7sb5+iadYEtAwKaYsjskkGL0ew/wFtWfChtv9Qji8xUAmKZfJAs/xfjQE2aLxScAmbR0ErcRNPOTpPOXDH2O/t7yTvplbc9dQnaWqEAtBPCDxlwmphCASf95yU8milpupdT8WNZ7wDLiga02C/sPR/i/kXAS+6lWvyr1/ft7hXkD3Bj7hCSsI2KIYMDP8TY4Patq0aXzhC1/IPX++5NvV1YWZ+akCBQNjxIDfbxFoyZMVffRfeAEXn/xtZg0swwb7iOXJkm7RecP/8IREghvn6Uy5Ht/sYRrBI6CZraO/NoWB/gEaQzXay2Um6o3ctKVLmf+r33DV577EwnN/DQ/cjw31SUM1yIK4jVzyqf0MXIzJwUhZcfnoNrCYko359RgZsnIznTOJ0tSNaC/RtuvWbP32/+LAL36aqS9+KQs6J7C8lknAIruy/JonquPQbUDm1x4/p0OxFwysLwNmppspw4Wgf0HkgAMO4Jhjjskxa9aslc0GvbjMbGW6iBQMbO4M+D3vb3AOPfTQ/Ise/jNJO2y/A9VKNX89+LnNfYyPZH+Rvyky4M9XCZTBOtx9L38+9lim9a1gQlIj8h8LLhmJawEyPbPdfpMkcDTjKMUTaPPXp89L/jpuaMm3Il6mZgnb1wZIrrqSC4/5Jpd/57usuPFWLcZGhOBcicBhnkxcNZEppwlIlTuKe7ND9QdmRuQrEFploC2iNK6Nnn33Ytf/eSf7vPN/sJ13ZY48iMsoMxTKJCaZmhngIN9CfiwOBQPrwYCZYdZEFOndkdoo652UfwbqHe94R/5v5A477DDlogeOXiAq6y84M9OLqbj1KLbNigGfMNxgD/0+9s/AfvKTn+R73/sehx9+OP4j6VEpwnyiMPOiBQoGxoSB5g+JqysJGXr7uOJrX2PSbbcxsa4lYWW7myrV/E9xWzobK1HS69XhL9dIU1IpHaIj62ebNmP7xhC9fz6fyz72ee477Qekt9wMyxdB6p+xlNBz7xuJ2lI8y9AkhylQxgbeTbLSSGRkDj1fPES+PSTw8NCFneZg6+6kst1WTH7JC9jz859j6mtez/2dU1gQlyT+mzdAKlvN1J6WhDXkDWxr0dwTgIHVh2hmKzPMjBACHR0d+beD/b8e+BdEzJo3nP8umk+gZqvqUGwFA5sJA2aW/wcPF3xnn302H/3oR9lpp53wz8L6EMwMs1XwvAIFA6PFQL1ez5v256p/5o/587nplJMYuOIKdpC4qcij5SvCme7JzFQ0h/EDQE8AABAASURBVOX3qFLFLgbMWnxkBIvl7avTSZ2pEng7kDFp7hyuO/MMLj/hOJb95xpYsQySftKkT57+Ov55wwwDEWweqs0Nt5uaasL7yPuSvQzDBafMzPv2/pEIpKONMG0K1X33Ybu3vomDPvYROvfdn/sJ9JUqRNU2/LPL/p+Iglov9oKBDc6AYfmkuOeee+JektNOO41ddtkFM8sFYuuzUxRbwcBmxID//NGHPvQhvvWtb/HsZz+bzs7Ozcj6wtQtjQFfefE31KVI3h15dBac+zMW/ObXjEtiqhICSSkjjSANQfqgCTAyWAlF123fIkqnmNSTA1LwD8aJEWk4MN8zCcGYEPcxwQbZrtZL7YLzueazn2P+iafAjTdhQ0OoqNcmUcyRKmQUNu9HlxFdTvxzh8EvoPfjJxyeduOzAFZGCg86ypRnTWLckYex2+c+ybZvfTsLxk3gwRUrVn52OeTWp4gAodgLBjYQA5m/mORq9nca/mPRr371q/HfDHzRi16Ev1v1h9YG6qpopmBgTBjYeuutOfaYY/nwhz7MzjvvnP8oun/kwT3eY2JA0UnBQIuBfMIHM83+aUZUG8q/9HHjT35Gz/yF9JRKNNKELEjsBYa34YjXUTUcw2fGLMjtTqU3UkmPJnyu0HShPFmRn1c4Krv6Va/k8A5GplPR4Z2LL8X8LDKqZAntkncTG3W21+mee+/nxh+fzWVf/jpL/nIBtmCJuE+IUvJaGb5ZHjdFHayWauawjpvXMjX+UKxsxgvkiVwmuuVkoUTW3oFNnEhlj93Z+s1vYv+PfYzxT38a90hFzk0a8gnKcI0vr1ocCgY2FAM+Kfq7UzPDzPLJ8qCnHsTXv/Z13IPiwnBD9VW0M6YMPGE76+7uZuZWM5k4aSK++YfHzZr3t6cLFAyMCQMSAuQiJs2frRbXsWuu4dqTv0d18TK6Kx1UQkSWZESa4qMsEBxpAPcSuZEeOjClRkLJUdlT9Z1SSpvwn2VJQorDv8nqP1Rc1rlInjjzsSnMvXJyIuDjfUTIdh/HI0KDyes2+8fbzpHohPLyeCqWUjGRKi8TTF2qXeWYzhCnmLgrpcak9grTtEzMf67nhq8fx93fOpnk8muwxcsZGhjCP4tpssVUNg8Z3taUN3wK9TMSpvQqrDqDb+YHoRUq6ibmyH8kUNfYv+yB/x5gFeQNzCKF1XZKUyfR/YLnssMXP8327307vbvtkFej2AoGHi8DZobZw9Fq18xwb4l/XurjH/84p59+ev7ZKZ9EC29gi6Ui3JQZ8Dc1Zs173N/AeHpTtrewbUtmwHCBZPUheHAO//7e94hvuokJFuU/aWKZxi6YhN9KKEu1dPTdaP2h2Opg1DZDYmq49WY8kwhxpMpdhdY5I5N1DhSuCa1zrdGMDFvn0jXUbZ1D4ph8CxJpIQPnzvIaioMsdsgSQ2UTui1lpsG0Zcu573e/59KvfY15v/0VbQvnU43B6kCiAq4xFar4cJvkreoMqzZPrYKpxMMxXNrWEOp5hOrgYQsYZgIGeguABbJgpOWIuKsN22UntnrlqzjwPe8W96YyEo06rt1elCoYWA8GXOglWpIolUtMmjSJ1m8GHnnkkbgAdKxHs0WVgoExY8C/9etfbvKPMPhnWIt7dsyoLzpqMZAqIpGCT+6JEnPu5fJvHsOiKy9nKy37dkYRrc2ndlO5JjLFsuap4aCZGLtjJjEXm+Ew2eAetZKG4HE5zHAgK5v2+tFTDhVGBYVsHYHKG6hVh0mItRAp7ggSdaYlXFMIkURgpO4ieR6DgDyR7q2Mo4Q4pPJYNlsMym+3hKlZg/Jtt3DzCSdy05e+Qt+ll0NvjawGXt07NrVpKg8NHJl4UGT9dlO1FhTN91Z6ZPjQE+LdZExJ3sEoapM3cBbdzzhCAjBTSROKvWBglBhoTZTuMXEh6PCJ9OCDD+aDR3+Qpz71qbhHZZS6L5otGNggDPj9a9Z8WEZaYjNrxjdI45tJI4WZmwADPme7lhisc/8vz+XeP/2BaVlCexJLxCSPaqDfsS08asENdNLMMDOJoQytSFOXQB0ol+mvlOkrV+itVBRGOQZLkc6XJBAF/wqGvJkuFnPIgxUH0Eos0lO4WGwhMxFiKThQOAwVFx+MgCluWBaG0UwjGeRo5pvOmew1fPO+1Do5lJWhg8p73yZB1xkSZpYypi1fxLIL/s5lX/0y9/z0J7Bogap7WSFTFL8uidpJhTzDM8cYprH52EvqV57AtnEaiW6ipL4xjZItxb7FM2Bm+RjNDJ9I0VbRA2CrWVux3Xbb5V8MUVaxFwxssgy4588/45Mb2Lyd82hxKBgYKwYaiYRELDzwIP2/+C23/fgcdopTJpSMjs72sTJjHfppvVACsZYjl1JmfrmNO/UG6lYtSd6QxdyQ1Lm1VuPOgUHuWdHHA739PDg4xDyl5/T1Ma+/n8X1Gn1aQaoJjTQmTaSAVTdI9EUuACWAcQGs85FQEk9lueCqIVDRnGNKJ0NDkpVQVl6mdF19Dg3VqNcbpNJkWRRIg8lOI7EgRMqPyNIg4RTlyNKIRIUTicxEHsCYGpkN0lZqMCkboOfOG5l9ynFc/7+fZcXv/wjzHoS0DrIBCc8mjDHdvLsWUMR/F0jXQoZLAC5fRtAFGFODis42UwbWz2wz3XSqamaYNaEkGAS9GAvvH8W2GTDg92n+cxuaLFrmund7JFr5RVgwsMEZ0H1XcqHTuwKuvpp/nXgK45f2MUnuqLJEYJzU9Dy1Dd7thmjQXyM1PesfUGMzD38uz/zEp3jepz7Fiz77WY5U/Dkf+BCHvut9HPDWt/Gk17+R3V79X+z88lcw68gXMvGZz6K03/7Udt2NpVttxYKJE7m/q4M75DG8IwrcFhm3BbhVouwupe9UHzfVhvj38uXcMDjAbRKGs3X+XgnOO+IGd0j43SsRObcUmF8ts6CtwoPVEg+WSyysVlisvCVqe5HaWSy35YokMGRVsnK7xCE0UnkZo4hStQrqL9E1CbKhW17NmSFj694lDF18Af/8+pe55czTadx1B8gOGhKtEp6gC6m2x2LXdMtKrOzQaGWGxuxbsBWLpW4fwSjPboFiKxgoGCgYeGIy4B9bqLZpIpBnwSe0JyYLxahHlwGJCwmZNfYh4WH9A3DjDVx83DfpnvcA46ISFiokEoFJXX4peafWWHdDZK5TG6nsQjrDcqBtQKJp/EEHMvV1r6X7uc+j87kvpOt5L6b7qFfR9do30vHmt9H5rnfTdfT76PnEx5j4uc+z1de+wQ7fOYE9TjqdvU//EU8++6fsd87POPBnP+XpPzmbg886i6edcQZPO+kkDvjWt9jrfz/PHp/6DHt88jPsJmE57V3vouP1rye88hWkRx1FcvhzaRz6DPoOOJDFe+3N7G225sbJE/nPuC7+093OTZ0d3N7ezm3lMndYxGwJwLvrMXcP1Lh7WT/z+/pZNrCCpcuXsmSxhF5/jaxRkhcxon8oyaVddwkmDixlwl23cvdpJ3PpRz7I/N/+Ah68HxvqA11H0TH2uyH7jMwUsRRCTPjrN46hsXA+uDJ1w/IPK7riG3v7ih6fWAwUk+gT63pv7qOtVCq4FzCjeD5u7tdy07Rfk3Iu/obD/DZT3OdkBTRipDr463e+RXzvbKa3lanI84SESqaycgLiz9QWNsYY3UyZkndtMioiyeNDUYVllTZ2+6/X0LnzTjB5MoyfCBMmYxMnw7hxxN09ZNOnkc6cSTJtGvGUyaTTpmDTpxLNmEZF+W1bb0vbDjvSvtuedOyzL9V9nkSbvIOdhxzKOInK8S94IROPegnTXvEqZr3mdez4329ktze9mX3e/g72e8+72e+DH+QpH/soT/v0p3jm5z/Hkcd8nRd/65u8RDroRV/7Cs/95Cd41tEf4ND3vIdD/ud/5JV8Nwe//e3sJ9G6x8tfxi4vPortjnw+M57xTMY/5alU99yHdIed6ZuxNfPHT2Fez0Qe6GhnRU8nWXcHibx+9918Cz874UTOOfVUHrj7btD19GeIg7HeTN0PQzFC5623suA73yFd1gtaCwfD18f9JiqecxTbKDLg91gUItra2kaxl6LpDcRA0cwwAy4CQ9Ca0nC6CAoGHh8DLplcOjlGtjSc1pIlvX2wvJcb5eUq33wj07VkWW2LyP+ThTWlhLfSAj7JqylPKxiT3a3NvF+HejQtjWb1AWqpvGeNjO0OfwET99ib0NUN8gZqvRq3E38paXk2aq9ipZL0bKRTgSgYkRlmBopnClO97tKoTFqukFXasGo7tHdCRzehu4dIy8PRlEmUJBorM6dRnTWT9m22oXP7HejaaWe6dt+Vrj33oEfev3F778PEJ+/L5P0PYPKBBzP54EOZePgRTJDIm/LqVzLt9a9j8ptez6S3vZkp7/kfpn3w/Uz92MeZ8qnPMe0LX2bm177OrGOPZbvvfJvdTzmJ/c78AXufeSa7n/YDdjvhZJ707eM59FvH8+zPf5lD3vI/TN1tb+YvXcGiJUvlb5O3UAI5HSEG/So6GM1NN4RuF/VgQokwo9ag/6JLuPTEk4nnL0CSlSTWOw2d9t0vqrzLZF7eMwoUDKwHA2aWv5DNmqE3oRghClTkWfF0gYKBTZmBlvAzs9XuZbNV6U3Z/sK2zYABTdA4Wqa6169Shf5+/ikv1YIL/s6Mep2uUkQa3IejwqbCD4FywfMYu827c2SkGkIq31+K+efstGzaufsezDjieZQnTcKiSKappPaWdRYM+QJwQWuqH4ZhpjYcSpMDbV4xkFkgFTx0eDyH2s+E1CFBmZRLJFrSTctVspK4VJhWqyRt7avQLm9dRxdpTw/phIlk8lBm06aSzRC2mgazZsC2W8N222M77ELYaVfKu+5GZbfdadtjdzr32pPuJ+1N15OeROf+T6Hz4EPpfNbhuVdy5pEvZG95JQ84/PnsLI/h+HETJG4jkADUQeMZu92Zy5HlR0K7bqSgm2z5737PXaedTrJwIZbEsiglJdNf08RMOflNpbDYCwY2BAOmF31ZL8yqXozuDdwQbRZtFAyMFgN+r0Y+qSR6Mm4yn7UardEW7Y4tA80JmeGJOdHsm/pXDnS/MVTj3h/8gIW/+w3dg4NU9abZyOSoaS6vPtROM5OQsodmj3raewxpSnCvlhJxiFiRGgPy0O368qPoevKeWEcFdC4Ha9qy/NSjFlmtRLNkljeluMZODmXk4aq8JrWr0s1yUtE2AvIwsiaIc6k28OvxELjYXJkvPUWbRGZXF4wfh43vIRrXQ0XCt0vL290TJ6n5oGsX494/WbnxdgONHMpSyFuvWMHsX/2a+3/5G3CXc9qQYaK16S9E9yOuWIuJWrQU++NmwMzyNiK9mAoPYE5FcdjEGSjrzYrfr0mi6VkT3SZu7gY1r2hsNBnwZ6GQBXXioaAJ1ySkWNHL/J//glvO+QnbyzHThWFm+I/qu4AwM9XZVPYU5K2TasC3ut751YikAAAQAElEQVTgL7ASOx7+XCYe+BTCpB5wgeQnNwEY9vitGG7Cx9wUmAH8mmjs+Llh4Zi5YNf1y/TcaGiFNVbcTGXxQozd5t21oF5DS9B1NmpMrQ1y48nfY8lPziGTyzlJapDqXYaMRgPwXXWkAzWc3H3pqQIFA+vHgJnhPwq98rfV1q+ZolbBwJgw4J7qXARqEjM94FvPzjHpvOjkCcBALiNAz8XQSLG+Gr0Sf1cdewydyxbTJWdMteSigXzb1O6/VFbVkjqxJfiPMy9vNIi3346Jr34lpVkzQcuxPrYcKpvvLTHSCvPMkYfWiUcKgwq3YDT/lKXdhIfvTY7XfO7hpR8tp9mSlJEay8Wfevd9tTo6h54VJiEYhp8blWol/9hTsKDiXmC1GmOaCK3exnd0Mq1Sxf+/3dVaCl5x0cVEgwOyPZOo9yXhDFlLsT0RGRidMfsDrIXR6aFotWBgwzEQtDRkZrRCiq1gYEMy4FpAIg85XowILr2MS779baYtWcLMji7aKhXNx16I1TYzw2wVVjs5xgkrB0rtZeoho68csfsrXk7XXvtgnZ3EkhAZOhiwEorIdkaCh24qw5phym8BxdHWSnuopHI91oSnHZ5qhR5fVzDS3uG4i8B8fN6ww3TQOc/38mYBj5s/RwR03swUrA7VGrM9mFne2VC9DknGOKnTrv4VXPztb9F7/vnQuwILJaxZLC+7+sF1v0MXdvUTRapgYK0ZMHvEG2yt2ygKFgwUDBQMbK4MpBhDmVbctBrX+OPvueRrX2XcsiVM7+qiNlAnSSQKpSCCyo3pGEd0lmpp2pEpZDX4/J/R0dVOfzzInNpyZj1tfyY+65lE/nMv5Sqb2iN+tGecTLylLaizVPA8ZWHDfx7fmAitzuuxbjyt33e3lZkk9d5+/31cefr3iG++HhtaIXGo877s6yNweEUPHR4vUDBQMFAw8ARhwD3XT5ChFsPcEAz4POlwReDhcJseTXE5lWJZTKW/H264gX+d+F265t3P9LYqFS0ddsj7V2/4SpxLh+HKGyswZHETKyOuDaQfakND9MYxQ1OnMuUFR1KePA20skgUEYIqus2ZHzY+TCJsNK1YOUxTLyOh5Kayh5WGVFK5aOuk9Rqd8gRO1Pp9dM/d/OOYL1P/5wWgdyVmhnZMlXStdQesHKLeC2RCqvthVZ6KFXvBQMHA5s1AYf0wAy76/DOrHupBRx4OnyuCgoHHZMCnxlSlhFZUqZW7USdccyX//spXiO+4jW6JJv/IX70+SJA4LNHQ3KvKmmkZRqpwJDK/MVe22Ix4X2uLZo01HZu9yAGpHlIyCYBMfUdZSlley5IluK2+itiXRuz+klfS/dRDse5JaiySAwkszTAXimSs2nI1oeSawzXnIh7WDB6ymUqOBEozYht5bn3i5O0ZrBaSb7Yyz2XWSJjOt8DKUnmOU/N4wdpvwcwwMwi6qCS6QIkuaMrEqMwUeQWTG6/nmjPPILn3HhiqC0PoyQfG8Ga6DYajRVAwUDBQMLCFMlAqleTI0GTm49Pzz0wHjxcoGFgbBnLx4/OsplCVT4RM8I/9WUPz6j33cvvpp1O/9mqmV8pUyi4aVFb1TCLLxZZJcKnKqt1vwZFYdaYZG3lubePNmo9wlAAdbsckAoOMNwm6LInxb7cukkaY+eT9mfHsI8gmTSfVawZXjf5F0kQj1lge3vBwg7moWD1uyjNVWHusXtLy+qsfUV4Lq59Z91SrnTWF3prnezgSntdCM7+VYsy35h2mbrXqi8NvSEc1KtFjJWZYhcWXX8MVX/oy8XXXQDxAIxsi0YVP9ACMRWY2DB+Mmir2goGCgYKBLY6B9vZ2Wj9ZZGZb3PiKAY0mAxn5BCvRhMVICpG5GJIwsloNu/p6Lv30V5hz+ZVM0JJp1YVTnCK5hWquxGha+Oht26rTMijI7kjGZcGIdSauZ/TVjCXjxjHtqCOp7rg9UXuHlMGwxJBewKMjmlG1zX734YzEQwc08tya4g8tP9ZpvyR5n34x/Rq5WPcb03/rqqyl4HFpia0p03vZP/n3ycdTm3Mvpayha5mQqkLzg42rhma65HmDxaFgoGCgYGALYsDFn3sBzfSUG8YWNLw1DqXI3EAMmLcj5YSkn7x4JklXIsX6+0jmzueG035I48r/MFUOl45qGwMremk0Gvh06nNsopna4fGUjbGZTGlCphDJdhwWtDAdMSidsCiL2PGI59H9lP2gs1OrwZlG6WOWvTYCim4p+8hhteIjx9bKe7RwZPmxjvu1zPv0iMMTLgItf3eSUdH9Ok6Xfmsp/WWXXcatJ5xE4+p/Y31LIK1T0iV28ejeQ69boGCgYKBgYEtkIISAmT/Kt8TRFWMaEwZSCaI0IVIQagOkd9/Nzd/+LvMvvAifYzv8fC3GRaBchE2TgoJh+NzMRroFTR1bFpDfJ3dmBpnlYjQtVVjR1kHnbnsy7WWvpLz9zlhbF5lWEFEd35FQzPT6yeQ6ytMU2+gwoBvLhflawq9hbocLOL+wXh0zcrgIBMrKHKcLOCuKWHThP7jxzB9Sn/sApcaAvNl1Ul/bJ0O1VLrYtxwGipEUDBQMFAwUDGwIBlz8xHLh5avAWkWL58/j6hNO4IG//IXxQzXGhYhykoJEYEnx0JqHFabD8Ek22xDGrGcblhvg/kv37qUSg8agDFpUrbDt84+gMxd/40hDlUhjkNl4lfwg8Yg21ZJaUKTYH86AKevxQk2s7R5aBXUNc804Mp1IADZUwkEI+LuTafUG8/9+PjeccAqNa6/D3E0d+Q3BGi9qqlYdfru02i7CgoGCgYKBgoGCgS2LgdYsmj5sWJlUUKbcJJQhMeKbb+HfX/0aC/9xPjOjhLIl9A0O5HPoyvnf1ZMSeWsK1YRa0O5xBaO+r6mDYRdkKhscjXqdRVqu3v6wQxh/+HMIPZMhrRK0JBypbKoxaLh4SD6AoKMqU2ybAgOhZUTq18TRylCYCZ4fW0YjTnRRMzoaCZNrNRZecCF3/uo3NJYuVn5DF1UST4LR66gaftM6PF6gYKBgoGCgYKBg4AnBgE+CD0OWz5HlKCVZsYzbf/ITll16GbMy6KgP0dFRIXFHykPm4JyvNeXlJzbWwSRUS9KxJZZp9a9npx3Z6mUvorztVlCugISfSTiYBIBJCTR/MkbZYsAtNoXmkU0Zui6MQKaEO7LWjEyj9PFtygNas22hlT1irBpqczC6hjqtS6ULmqiAfzmkpKFOLJWYPjjI3L+cx93fO4H49uuw+qDOqLjK5Q2MiKqF4ZTuiNZJ5RR7wUDBwCbLQGFYwUDBwFox4JOe5jY5QFZOb8NZns6zddq07JvdczN3/fAE7vvLH5g6VGey5tYuTbRVTZJR/jksdai4jit3n6RbWJm5kSLNL34GsqzCUOjkwa4etnr5UXTtsxthXDtZpHPy+qkAZImWiGPJvQQNUYLR5aCJEpGxkex/zG5HXDfcTIcsdonXFH+JUi2kiq9Cqgperjl2b+iRevNza0KzvHeZKNqCp720sjb47vdV3qhfIIfuR3TF8Dja/F4MyoiCYtq1sE9F8fG6q6cPDbH4z3/knp+cRWPRAqLMTRUNClOd95TXVTNqwY8FCgYKBgoGCgYKBrZQBnym9kk0DzVG95zIS2ZpIs/fEmb/7Ec88PtfM01zZ3eS5l+yjCSYjAQzCQtTRU+3gK3+18p/hFA9jvKeyh7ZSERiZcZvtTVdu+5C6KhCMgQhJpOQzUxmqJhlUgAOJVWRHGyOm6HhDBvusRY8a2Tc0y14fiu+dqHXGIm1q7X+pcJqVXXRvPPUMx1Km4Rc0NB9+JluukTiL4kiolKZ8aHMxBU15vz+r9x12mnEN1wjT+AKYqvjbZi3kRnmalIhDs8rUDBQMFAwUDBQMLClMJDPbabR+ExppAESCSHpJMwS0vvu5M6TTuK+X/+RqUuH6KmlVDLwqTFWNZ8vUejNeNyhxjwLVO5h8JNjjpRAIkePf+SrQVvSoDJnPgt/cx6NK6+GRQ/K1gHiXATKOIuUjjCRESVQ0qCcEp3Z9PZMJjkU5Ltfi0B+HdP8KpjGrrFQAr+oOVRg+Jwyh3dvJFXc4fEWlLVyN8XWBGVr91YjhQ6Pe0klR2X39ldv2HtrYfhMK9m8eF4lIujilnT3ttcSJvYO8cDvfsv1Z3yP+r13UUpqoikWNT54b0Qt+J2tHHJQbAUDBQMFA5slA/5RGMdmafxaGl0UWxcGNL9pXvPZTk49fKqT3iF4E/3LiOfez7UnHM99v/wNkyT+ugZSKjE0anXJqQz/pwqRKgfXDKrj9dWcYs292Tp5VivOxthko6/yuQj0f0vXpnl+wuAAyy+9lEuO+SZ3nvtzGnPnUKoPYvJ65iZqMCad0AQaQyqwaW4aX758SwpaxdQhtzXnXGMIDo0n6Mo2YYo1YSpp+KajdiWVyBtU6LvHFXrQgpKt3bPUa55sVs/UxOpwe1YhL/q4D/k92myl2S3qdhVa3aXKTaXgMyqJ5QgJxH63A12RMbV/gEV/+zu3nXYG8fU3EOr9hEyFyHA+8TCHKhR7wUDBQMHAZsaA/wh0CGEzs7owdywYkC7Ip7khElzQBaVssJfk5lu59bsns/jPf2Pa8gHGuTcszdBiGuVyCcsgSqEca24VSkqPhb3r3oeMVKWggUYSQpHGUJJIagspnXGNjnsfYN65v+OWL3yDvl/9kWzhfEhroDL5IOt10DI4WlH0N0+roEY3iV3Em8boNiYxSX8fWV8vNtSP1Qa0sqkwHgCJ3jiOqTcaJOIAbLU/TyNZ2AxNw81IxUEq7aMY/i/zMtXXCXxLpJHqWUxD94urpURhisdkjwqksidNGyrueakoVL+Neh5mOofa9Z/hS+KETPZkqcagemu7h1UFTdE1oJU1fLYkAViSLRqTTFVmyOQMTZkcImbUYub84c/cdMYPqM+fi/nvBMrY/AZQ0WLfXBgo7CwYKBh4KANtbW2atMv45PXQc0X6ic5ApqlYHESBSCInSCgky5Zw29k/ZenfL9TcCJOsQqRJGld/QtCcqZuJoDxNozhGTLdqbNPbUyKNM2hKd2QyMKOi41QJw0mLV1D7xz+56tsncO1ppzB4xy0wuFwaJYayjyxVXHW0q8qmtbsSl0UD/b3cfv11zL7q38wXBq+7AW67Fe65E+bcCw/OJVq+nFIjlpNLonZwEAYGsX6hdwDr7YcW+vqgpnxpIKsNwdAgcvuCC0AXxLUaIa5rxdQxSJT0E9IhTIKPRG3Hiksc6laRZc5dolvHCFGEtd6I6l4zCwRPO8XmB9Z6C49estmYXy9139SlykoJJOooDYauOyYpmIqQNnkEp2hgSy+6mFu/cyL1q/+DpLJUb0qWd6TKeTjy4C07miVGniniBQMFAwUDmwoDHR0d+f8CNlvTc2xTsbKwY9QY8CmqhTV04rdFpNkw9PWTXvMf7vj2cSz4298Y3zfAuM5xNEJZCKSRoTJ3zQAAEABJREFUKqud/C5S6LOf/9ZuXbNx0jyl40bc19i1ZnkNsCHR2rCyZvyytGtZJQNBIqAkVJXqlHiZ2LeY3l//huv/9/Ms+cXPSO+5Hep9OtsanQat1HrtXrWF9WrgkSrlVwOLQv6PL267+DL+71sn85ePf44Lj/4Il3/wg1z9EeHDH+SK97ybq//nXdz8wQ9z5yc/zT2f+zzzvvp1luh69510CjU5wOKzf0Lyi18S/+Y3NP74O5Lz/wqXXYJdfTV23XVwi8TxXXdicx4gLFxAWLyIoDcMQeLSVvSC7qFcWPb1YcuWYcpH+ZkEZ1JvEDcSUnn9klh3j0QgvumNhOn+8+jaIqxdQQMzdI1JVMOReprWZpTLbXRW2ploEdNqDRb+6a/85+TTqN12G+imkB8U3TECTShYfc+UdCgo9oKBgoGCgU2MgaB32WZ6Fm5idhXmbAQGfKpy+Pyr7n0ODnKAVLR0GN8zm6uPO565v/89U4eGGE+WT9YNLc9luafJSHUb5dUVxppTW/B8lMcmt7lRljt+Yr0OEgsalQzPBBmc6XWRl5Dns6tRY0d5vHpuvJEbf/B9bjztZIZuuh6WLsIdQogzVSZHfnAmhgfs0RbyLC/swtHhcYcXyE9uwIOs1xgq1Q5m7LQrBx75Qp5+6CH0pDG1O+8gvuF60iuvwC77F9V/XU71kkvIJO5r551H729/x8JzzuW+H/6Qe848k9mnn8FNJ5/M1d/+Dpd9/Rgu+drXuOTrX+eiYxzH8I+vf41/fOUrXPDlL/GXz3yW8z75Kf7v81/gwq8fw0Xf+g6XfPdErjztdK7/8dnc8rOfc+evfsv9f/wLC86/kCWX/pPlV13N0PU3kN5xJ2H2bLj/fnkmH4SFC2HFcujvfwQM5N5KdE+24FcvJ1HDx+/Nh8OUH3JkuugpgdTyKrqAimSRwhL55wETo5oGehItB6vQ8sv/xfXHfYP65VK+Q32qlAkqrvXjVK+YRBffw0zKNReHSutsXqY4FAwUDGwUBopOH4GB1CdwPbce4XSRvcUz4POXBMhwgGsSxf0jAXWJP+vrJbvkH9x67NfoveJfjNfSX0cpyEMWU4oHKaU1onyCTVGmPIFZjiwoNOU5/P7SfOhtrg8e/yWQHawJmWSezPY5WnamISWOUjmEMlKlIXVlQLVUkgctIyQJ7UlMz+JlLP3zX7npS19myQ9/THL/g9hAQ3rCQHoCtefrgw4fupohBx6kimZ5CXKytZTs/OncqOyZEUKJalc3U/feje3/+6Uc8JkPMuulz2do4ngSK9MVVZhcrjDOoCIhVZVHrkNLuTl0vSsD/YTeZVQkxDp6l9OjcNySZXTNW0DHvffTLq9f++230XbzTbRJxHVcex3tV11DkMcx+/s/qJ/3Z3p/9WsW//RnzD3zh9wnMTn7e6dx+4knctO3v80NX/s613/xC1z7uc9w1Sc/zhUf/yhXyCt55dHv46oPvJer5Z287v3v59aPfpS7P/MZHvzyl1n+rW8xeMIJxN//PoNnncWKc86Rh/aXDPz+NwSGN40nv8APD035q5AZZGbKQ/ewKeFNBFoPR9M7At0XdKYwNU2oXX0FVx3/bYaknlm2DPTOYLhL1aV5I1BsBQMFAwUDmzYDPiG7hWaGmXm0wBOJgTVdcgkSqyWUJQTim27i6uOPo37FZczUtDi5q0MTrCZCEs2VdcqWEOGCBuQfWYnM23Vs4ly6iUHOG0dGigs/h5vt50QFJQv5a8P/jaynp5TKbKNlys5bb+Ous3/Gtd8+noHLr4UlyzF5qixLMFLBWxG8IQWr9ixnTL3loZhbdWoUYmYyIBhJWxmbOYmepz6JHd/2BnZ74xtg5115IIPFSUZabqesFc9SVKak8pWSUS0H8jAy2qNAdxQxIZSYJE4m6SJPjjMmN2Km1GtMFaZJQG4l8bj1UI2tB4bYankf22iZd0fxspPeTGyvZd9tly5lmyVLmLlgAdPnzmPaffcyVSJy0q230HPDDXT+5z90/vtq2q+4krbLr6Aiz2Q4/3waf/oz/b/9LYvPPZc5P/ox90hI3iav5A3f/S7/Pv67XPmd44XjdH8+lMSHpmU4IzHivClu+aWzPJbqGIuMxAzxRFe5zBQr0bj5Ni6Rel3w5z+S9vcSxzXwDzfqwquKWvD6QXkeek6BgoGCgYKBgoGCgU2IAZ/UNFv5dJhoutJiF2hSR5N0/bw/cd13jsM/8tQub2DQ0mGQS8ur+LwoTwfmikgzYz7L+WEkNqFhrtmU5khaJtOKtEJVakU99PMe1gcGqCrRIyHY3ruCoQsv5D/HHsv8H55Dcvu9sHwAE18mkWzEOE8tVeL1m73SOuslSHTCrwGjsQ23nelaZUFyvXsS7TvvxvRXvoI9P/UJpv/Xq1k4ZToPxkG2tGPWpisqB5i8oKkluP1qAstzyYfiP/FT0r2wOlJ5Sh0ZFZ1rAxxVeX/btNJQFdoltjvUTrvOdxp0SVt1a/m9R3Y1EejxPOmtbqFH58aL5/HywnarfLXRoF3iu0dWtEl4liUyO3oHmLC8n4lLeumZv1Rn1PFj72pNQ2IlWG3zs3mGIn5xxI3ISfWuB8p6dzQ1FUE33sQ1Z5zO0gsvICxbpoveEFciLFNNv5oePkL7KlHsBQMFAwUDBQOjzEDR/CMw0JqffK7SpIxmOMsaIM9f7fLLufakE+G6/zC9WqWkibhNy4RDg0N5Y+7ty+dFzY+pJupMyE9s4YeWxzyOY/yjXl3yis1oDNF2+y3c/bNzufo736X/ksvIHlxEvjIopxAkuFcxs1TsOJx4ESepkgnk0KkNvHsvqURfKhGXCRInUiMGUYmsXCWaMYuepx3MTm94A3u96Y2U99qbeyRcH5TAGpIXMLaIh19Xw8we01IzW1ku6N4xM9Ux5YUckTyJDj8HhvOaSRxChpnh+VEUcIS8vsdLVCoVoUxJY2irtNHZ1s4EhVPklZyYGOPq6Qg2M1N7awCPvWUqIu5ywaeoLqCakmoNIqcijdctl+m2Mqb9vvu49ZRTWXrur8nmLiQbrIOULurW62UaUKZ6LXhegYKBgoGCgYKBgoGNy4BmuVSTWf7zHHWClvAyLcst/dmPue74b9I+bw4Tdb4qUVBOkYMjI2hybk2rqeY4jxOgNd+xSW4yNDfwoeH6GeuCxOfzNEk09IySBF5PlNC9bB6la67gmq8fw70nnkL9ultgaS+onJHKsVrHfyPPdUWkmlEaUUpLRHImBV0KSYX1M2gNtby5VA1mQisMKmdEmPrF2sE6oNRN27Y7MO0VL2X3Tx3NNm95DUM7b8tcee1WSMpkcZlyqY2SvHBmJmFmmAXAWJvNbGQ5WSORlw3DP2Ln8DSy85Ha8/MOL5Nzr7Jx2hCXsYRjqmxB92kkYstRELOrteQGrAmrFVpjwi9KDp31sKRBmzqPdNeXJfLGBWO6Xhzdd9/L7T/+Mff/8jcki5ZBPVYNvwSrAsWKfaMwUHRaMFAwUDBQMLBmBjRPJTWsUSNZuJDZ5/yE6047ifZ772JyBCGJJfxSguY8JArC8ISeJw3SPK2IQjPD7OFYc79jmWvqbE1Q9jruZrZyjM2qEjUSgCUa9KSDTBpYRs/99zLnt7/l0q99nbl/PI9EotrqdYK8hkHOIJNEcTinIVV7ItMcaMuEDbRb3k6uWBRz0RYw/4KrBKBJtjoIEbS3E02ZSPd+e7L9G17Fk9/9ViY//WB6uyfQG7UzpPIpRrlcVjtIzw4Lrzy1fodMPLTwaC08UhlnvYmUVPxnlmFCiEzs8vi3kDXbcBI9Hikth6gyMzJ1mUoAxkM1Kgo7dWHb9eK5+5xzmfuTc4nnLYa+WEypkmoUe8FAwUDBQMFAwcAmx4AEDVpOSxbM58FfnMM95/6UyuIFTGivEIIhzYfPgSPtllbRHKic1olWqKxNbh9Vg1K1nkocJ/KrJeIpk/jI6IigrX851Vtu4PYzTufmU7/PwNXXE/oktEVooloNIXXuFeZ7lh832MEvicmioIvl8Lhblygv0XV1ZBJLMp5E4qYRGsTljMrWMxj/jKexw3vewS5vfTPJDjuyQKudNTm6cs0jrePhOhnqY5MdrCcsc+H6cODtmSyR8MskAlNLlJXoGihvQ+5BA3CoH9Gndz0BdSRIxZZ0Ecta259UCkxctJA5v/wVd/3obGpz5skTqMss4pDLE5XdkDYVbRUMFAwUDBQMFAysMwOaz/L5SGIEeabq993PzWf9mDvOPosJC+czqRxRqw1S19Jl4hPsmjp4pPw1ld3C84ysqQs0zkwolQPjKoGpjSEmS1gv/uNf+NdxJ3D7z39Fbf5ieQITLftmeZ3mQZWcz0yh764X1KZHHw9aekVyRZ4/70CWSq9oxZlEmYlETRJSalpObWgJFXkF0XIvkybRtc+eTHvhkez45jcx/lnPYFFXO3PjOv2yKwshNztzR5i0T6KO/D5JZazLHGWhZrFUfbpIU2l7HFCzj1DbzzTh3Xh3qWwJzaz1OfoQmmgNLh0epKdbLXpnmVS0CYhQEyGBmPElaFs8jwd//TNmn3YCtZtvwgYHkE14Ob++3rqHqF1EJsVWMFAwMFoMFO0WDBQMOAM+6fjk4/C0OyaWLqFxxx3cc9ppLNKSZcfipUyutFGRELAs4L9lGzS/efGHwue0HA89sQmmfchrhmkWNjJMVjsUrNPudRziigDB8KZMrZbUaiWD7ixhQv9SuO6q/KdLbj32OwxedBlh4ZL8+wJxLIWhal4P1cO/hKPl5DzMhSCPe/PmRzbiaVnb7JJAyUqUrap0GZQmqkJbO2GbWYw/4plse/S7mPrON9G3+47MkaetL2no3pBzS/Y2LGHQYmpRShxlagMUUJLCDH4PqT3PzdTyht9N2iqsgno3dRKE9d+9BcFFXlNR6rIMpz3PG/bBZHphjESqd1Omi92lCzildyH95/+F/5xyIv3XXA39ffhnAMzlsVfOG/FGPVKgYKBgoGCgYKBgYBQY8PnG4U17mEOHWp2hW27l6uOOZ9F5f2LcgwuZGFXkuYk0jUaEUFYIZiYpw2pbS/hpBsOx2slNMOE2rhkm+00Wt6DoOu3Nei0dgLemLMu1AODcpTHdVmertMakefNo/P1Crv7Gcdx19rk05s8X3yk5wynkRFtQRI3omO+6VHl+nljHgzczDJmifsjhPURAUMpR1rUuSQQG5XgubkNUgvYKTOyhuseOzHjlS9jrve9mpryCS8d1yxvYoFcCta52YhkYSwymCjO/OZRnHhfcI+c6qjWM9Q2dnpHwdkz2j4QcmoTM8lGQb4/nYM3Kaq8ZydM+xGEzTKHnjUCjURdnJbpKEd2D/TQuu5SbvvtdBs6/AOYvxBqJKJHp2skbVmWPN3sojgUDBQMFAwUDBQMbhoF8bvFDOiwu1Kw8TixYRu2if3HDcd+ldvEldPT20VMuU9LpNFXZ1SZW8Anc4S2pSHP3xEg0czW23roAABAASURBVDfJo2uSxwKtsazPCDSNizJyQB60svJ2xWlFGZ3SDP6fNNpvu435Z/+UG7/0ZQb+8FtMQpAkhiQjjQNpKv9h5lCljObWCpupdT6qpdyuoJqteDM05a8OlIMZyKOZCzigMmECU55xKDu+773s8P73kR5wEPPKnfTXA5FsLjcyQpLoXkloRDG1coO41CANDTKTPJSnMNVFSNXWusKlkt9/q2FEO06NKW3oT15HH6OSG2A3tdGComqfleDhm5mR/z6QLnip0WBqbYDk2qv598knsvT8v5EuW0qIk/xC41Y7Ht5MkVMwUDBQMFAw8DgZKKq3GPCJxuedBunyZSz+w3lcdew3Sa++hplDdSZWK1TKFcwM/9Zlq1Yetua/VqjMVvShoU5tsvtDbV1TelSMl3oZGqwRa8k9KgXaLWWbCGYtW4JddAG3nnoyd575A4ZuvgWGGnISgUnpZLiMcSt17XzlkMe/eWstrG1rZkYUSgQtC8cd4yntuCvTX/Ai9njP+9jmxS+nPnk6y7Xc20gDcggKWS4CEwm/VJ5P03K2VBFGOoxMIesEtLXsboUrG9C5VXvzrDM3nJcpTNcBKvqoe7MDVva+ejqIKLOACeiiVaSgJ1hK6c7buE0Xef65PyOZfSc2NAgiBK+uWLFvGQy0Hp61Wo0VK1boFvD7b8sYWzGKgoGCgc2DAX8OpRIcmXsZ8jlGh6F+knvvZN4vz2b2T35AefatTI6MzmqZSBORfzwpaHgPhemcsjf5PR+zHC+xHCwOT5sZURQRfDnTAlqZRUXI52nN1f50ztf0pFwSIXWogNd18Lg3Z88o+9K6hGCm9kNIsWSI9myI8ekQpftms+CcX3PnN06i/49/h3kLsDht9mwQy3uWSEPk17KZO2ZH5ycTh4irNFTJrIxZhdKEGUzY90C2++/XsdsH3k3bMw5mfluVfnkC22ijIg9motXOkCaUc2QKoaQLUBIHJXG8bshUN8kRqb0WvP2QJRgJmZA65GkMKxkSgTrLOoFH2x69QTPTzRVhFijlNx1UgSlJg8q9s7ntrB9x+4/OpHb3ndCoIYWgs8U+OgxsnFYzCf9ErvB6vb5xDCh6LRgoGHhCMeDPHIcP2kP/8gaaqvw5RL0BWuJt3P8At2r+ueWsH0h03MXUkFDRklymSqkmVQWqYmsAmCl/BNgENzOT2CtRLpcVhtxm58KXtBMgMUiD5YhdLnhaAjiLAqpACAoxlUTTsrPSDL2NPHO9DlneomuBYIHMeRbnMQlxGlNSfLyWfSfMX0R22RXccNLJ3HT6aQxcfz22YhlZrY+kPkQmkZM3tK42ZKrQgqLrujerijNkuwywzAgWYaUydHZS3WkHJj/vuez01jex03+9mmTrbZk7FLN0MJF7q0wlVLQ8nMqrGRPUmDMcND8GnX28cKsccpfqaqY5PO7wftj4m24muXL9mzDVEDE+GN2LF7PoL3/h5pNOZPCSS2DxIvK1/8cyVuRphLojU5V0eIaixb5JM/D4Hh6b9NAK4woGCgY2CgP+7Pc5wPHIBqTysgSJIgaHqF15Ndd96zgW/uHPjFuwOJ+LypaSJrGmn4a8Yo/e1iP38vjO+Eia8P4dhouM9W3VhWwuetVAojfhQ0M1+vv76a0NsGJogKUDfSzuW5FjaX+v8ocYiuvEzoM8pqqGmXkg0ZXl8MTje477CFNMoieSgPLxxRJRDYmjkLZRTspM6GxjnA1Svfc2lvz65/zna1/lgR+fTXz3vZS0fBzJI2jejBuzVvDCqfSCQu20sFZ1VxVyJkyWGy6pDCRc0bJuFsm5UU6gXIGeifQ85anMetMb2PHD76PzqOeyfPpUerMySVolKnUSSlUkhbw2iZp5GKQO/edoEg91PnYEkENxuHw2HJK3422JShwyCpnYBM0txLqIiXJ93M2ssT/mN42uAVnAQpmqVPN4pXsWLaXvwn9w9fHHs+CCvxE/OJemN1AnpY55mNHKpwWNw8+3oGSxb1oMmOnu3bRMKqwpGCgY2AwZ8Me8P/kT2e6hQ1HyOaI1++Vzhs64lyifJ7J85guxPH/LlrL0Hxdy5XHHMXDBRUxcvJwpaUQ1BFQI5IVy0cTG2vxRKSGKQzaYxmQ+X6ZBWUKeBssAxZsAL66VVBypBlIvt7FMc6z/D9t7JHjvS1MerFbpmzKJeNutadtzT7r3fTJTDjqImYcewsxnHMLkpx5I+157wY47smT8eOa3t3NfMGZr5eZBCZ6lWvbsj6rUFKb5Mz3BtHyJI+c5RUYJvpsOTXjuKqQqmSIpKZDbaxpfakGCJqhOiZBFpFq2NBtieiVlRv8yyv+5lnt/8jOu/u5JLL/kMmzZcqmhBlLr6rLZnvfh7YLHErXl8LjDCVPW49xN9XOoOWkzMa22LUZr1ILifh+JI9q7iLbehvFHPJtt3/0Odnjj6yntsif3x2UerAUGKZGI20wXMlODq6AR6GLqiG/qRuU0TFGzUvwpnqrOQ+FtyCA89Hpev4VQ07p/XWhljHVoZpg5ZL1upkwXPJOl5RDRUyoxXjdZeuvN3Hrmacz/9c+I75sNgwO6lg8diluuPBGnuw8UJTXPLLAJMmDWvDZmRv4GYBO08QliUjHMgoEtggFNs2jqRz4XPJ7PARqZzyeedjlAXqKmXOVI/CS9y8jm3MeSc37CHaecSPmOW5kssdetCTtSKXwO0ZyEYNZ8Zvnzak3I+1OzPB54n48GiQDUQW6JBFEpqeCIJAQjCaaSlShbOUdFgqyqObVdYTI4yIrBOrNF0P09U4if9BRmvurV7PyB97PTZz7B9l/9X7b56ueY+enPMOOTn2X6xz/FVGHKRz7BNIUzP/U5Zn328+zw9WPZ8XOfY5v3vIcp/+/1NA48iAWztmV21Ma9vqQpz2FSHyATqiEj/xxfyQhR0DwvRmUjQqo5PsVwepOQ5qGyUJbvKqIRBiVNpSxROiaJhKwhmjW5W0Z7OTDeEtoWzKV+0QXcfOop3HfuOdRvvgnkvUzrQ/jycVM0qQ4SZPn1r6uNBimJQs9ng2yyOLfdxHmQkDMBXY8cup8QB+gclKFzHB27787UV/8X23/4I0x79X+zYqudeaABA4262kkleMHkbQ1ZprjSsricZvKEqpWMfNNlJwnkcC5T5SYPhcpq9RxV1VzLagiuNL2i6my03czUt0ahMNNdoNel0qLPAt1RielKdcy+k3v0Ir39zNMZvPMO3F0vvyl+Tf3jAqnebWicKum72lM7HkNU+k6xFQwUDBQMFAxssQz4898nP58EM03tmuryPR+wTmpW0FSQaVKtQ20QGkM05s3jzrN+zD1n/4iO229jqpY4O1U3ksBA81GiycjnJNMEHgQzbyVvcY0H4/H9rbFRz8x0yGGoC3xTjOB/yg+a/6IsQ3qJuJFQiwWJj/mK39k/wEJ57cbt9xT2fM1refK738PuHzyabd/8JgmPVzLlxS9g3OHPou0Zh9D+1INoe8qBlFW29OT9iASPd0jodR10CJOe+WymvOCFzHrd69jxHW9nz/e9hyd96IPs+853suOLjsJ22JGFlTYWiKdFmpgHNYeHSpkoCtSGBkmThgSICy+/SimZG6yB+HTtUDXy8eX8azwSPWYqL29aGmKVV54KuZRz3VLWuXESAVMH+qncdjOzf3Y21512CssvvhAWziWKa2ouwzf1JhGko3hq3h+eKzRPK6Jdtui43ruZYeYImISeIxeAylOG2jUh0qhKxOUOmDGDnqcfzNavfR27/veb6Nh3fx7QfbbAl+UjI1M8yN5INkYacEm0OYLS2lEW3q5z10Ke4ZnDyBSmw/D4yPOhLanRLpIgY2NuOT9+kKHkQCZlBMnWdqUnCV0LFrDkd7/j9hOOp/+qK2HZMvyF7O5m03n0YmjCaEZNjfjuYxsJzytQMFAwUDBQMLClMBA0kLJDj3qfMBUlnxaAXGf4DGklJarQP0jt39dwx3HHM/dn51Ket4Bx5QolzTdBc2Fr5iDfDDNDBzbWZqTNKU3eM/NxKJ1J/CShTipgch25d0vL20kwlks03DFYY9GO29PzX69iuy9+iekf/TAz3/r/2OrlL2TiwQdQ2XFrmDoRuruhXMVKFdCqG+USD4Pnl8RuWejqojR1Cu3bzGTik/Zk+qEHMevVL2abD7ybHT//FXZ4/yfoPOqVPLjVDjygZfSlAzENCdFKyLBIAjCqQRBks8kL5/M31pRkKjGC4mbKPEfnySOeEDwuaJfMgg5Fxku8T1r4IPE//o/bTvgW955+CvUbriIsm4dJ42TyyKVUxFxVV7gM8qAiPvGGTQ1YBjrrorRpjZLrvas9bze/aorn7asxD4OReShxbAJtFSo7zGLKS57PLh/9IFO0LLxgu224T/b0yh7VwsVfJC5NNntdt9TzVQSUaIWe9zCoe4ahovlpD1PFQjWp05YMOf9KbqK7buaqXrgTQ5nJS1dQv/hi/v3d77Dwb38h9d8I0sU13fg5Ca2R5qHGY6kOPlyHosVeMFAwUDBQMJAzsCUdggYTaTYsadJ0r4kv06ZKZ5r8tCOtAXEg7a2x+KJLueq4Exj82/lMWbqMdnn6/J8TPP6JX0aMwu72N2Ga2YwgzxASgKnFpCEm0+TXkLB4oDbE3fKyxRIQu77i5ez5sY+xnTx1k456EeWDDoRtZ8H4DpI2I24vq25Q3YBZICLwqJvprPrA+/ayUQQd8mL1SEBOn0xpl53peeYzmfzyV7PtG97KXu89mh1e/AqSrbfn3jhlqYTlkJaDY2vOyUGcRy64BbnmWMW9d6S+1nI3M8yMqqb4iY0GW/X10Xbzzcz/7a+49sTjmPPn39OYez9BgjhI8GUmuzVa0xhUEzB88/5TRdWMJ0cHAVr3o5HhX0BKQkbWWcam9dC9/z7s9JY3s/u7/ocueQaXTZzI0lKVoeDCNSK2QEPXIJGdSBf5fR7EX5DRnuVYa8NVWJcyJehGQi+adUP26P34KNcFj9aa2pFHmywJdEVtTBhKKN9wPXdrOXiBXL7xbbdA/3LiWC5mCUFGbH6rpRpbKrKzEflFtGCgYKBgoGBgS2DAn+z+hPenfdaczptRab6MeuqfBRsC/0zY7AeY95Nfcudpp1O9/gYmaaltXFsbkS+3aZ5ozoGPwkmmc48GnR6NPdOo/HNcDiPI3kC7lnVLElWZREEa2nhATrW5M2Yy7XX/xQ6f+DBbveX1TJGIaN9+R6xLIq1SgSCJrPnUhFBqw0JJM2MEuSDy0BR/hN1PWaaTDlcyZbAqqO8mSiTyEGbTp9Cx955MO/w5bPXOt7P9pz/JdIma+TvsxANZiWXyCFpSoSN0UIlLRLHltLtglyKSMyoBLWl72sFabmaBoPYr8vKNlzezp6+f+qWXccf3TpNHUKuGl15I6F0Gqbylar+RNahnsURVhguq1GQHLaxlp2tZzBlL1bRD1JN3gzblZRJ0sYRxvWzEbWXatt6KrZ4TuLzaAAAQAElEQVT3PHb7wAeZ/sa3sGSHnZmt+3mxRNBQZNSFWPdqEsdk8qxGoivS+SDgHanZR9tHFpNwjDR4XcxHq7He50w11wUqvsbd8o/7pWkgswjdtmwl9dsx+y7ulfv+ttPPYODG6wn9S7G4DnpnIX5AZGRZqkAKW+0qqbjbo0SxAwUJBQMFAwUDWwYDWT6r+vN9GBIEkYZW0lM/1PoYmn0Ht57+A2b/6GzabrmNqQP9yBEGpUDQJOxQ8Ufch1t9aC8r049YcZ1OeC9rquD5TaTqUU4fEo2rJgG3WOLtbomoyYccxv4f/hA7vOH/Mf5ZhxF22xlzD52WtjVANWqaFgOpBdUsgZXJBBGguVJpiSceafOu83NZflRF1YlQY5AF0LycSpimZiTliEzilHHjKGkJuvvgg9jmjW9gn498hO1f+kqGpm3L/KREr5BoAde0rNkUMBqZ5ms0OE3vPNZmZpjZqmIaV6pVwlSiNLI2urIqW8URPfc8wJI/n8fVWha+45wf0bj3TsLQci2rDuJL54mYdC4zDIcpdLABt+whbZnSOdx+IVMiDUYalURpGcZNpmOvJ7PVi17Mru98J5Nf9CIWT5rEPDm4euWwS1Q2CoGyKpZSiNSBroIEMGgQOjzCbspvQdGQpWUNXx0qscZdDecNerjGAmOTaRqo252h0QpVvZMZL6XftmApSy+4mNtOP5Nlfz+fdOGDZLUBeQsli1XU67iFHjo8XqBgoGCgYKBgYHNhwCcfPczzieiRbLbmtK15AocmVVPRkMZESxfT/7e/c8cJWvL9+18ZrzlivIRGSfNIJrdJYmpf4oG8BZ9GvSYbZTPZ7kC2NMHqm8YlfUQjbrCsVmN2fz+LJk5mm/9+PVu/+3/Y6vlH0LaThF9bB/hn9qIAEguonjcUK2wIscYbCxmBHC7icnipR4Goap61YaGhULt8avKkgejMAQbed1QmlecxmjmdaYceyqw3vYWdj/4wbYcext2hysLUqFvkpYnkuJFHCvIUq23ebbpazpoSElCqm2lMllYIjQqluEJnVqFnaAi7/Rbm/uQs7jn1FAYvu4ho4RxK9V55HBviIBPW1ObqeS07PFz9zKOnTKdHQkntnoP6R2OHsrgopYFIQtycE/FX3WoGU571TLZ7+1uZ+aY3kWiZfam81kONOkHXryREuiGitNkO2kxY2z30ZWViqqRqKMVEwsOrPzxnbZvfMOW8f7cMUrCU1DJi+cIlhBmndz8T+wYZuvRybpQIvPd3v6XuvxcYyx+uF7/5W4kMbc0WFCn2goGCgYKB9WYg0zOlhfVupKi4Hgz4g1xzAKvg03bamrd02ucKFKJrhJbIGksWc/9vf8etp53B4P/9H9OXLmRyPERZnpRMHhTNuWR5JcNcABHWw67HWSW310CGWI6AybBVUNrzJdxM83RD3S2VgJ0jTHzagez2rneyzVveSvt++2MTJoIEFzqXe9JUJw1qWnVQF85VoogDhdkwPO4wpXnMzVY1qKhMJfFQ9SwjF4Aeorb8MiBnTSYhmLV3Ee22O1Nf/FK2f8vb2Vmitb799iysVhnIPV8RqI4Ng3wzHXWVfbLPoQ5wKHt4NzPMDNSpfxbSz5q8ikHaBnkY2ysdTJYgnokxec4cBs/7IzeedAJ3//KX1O6+m1KtRilJcfGpJvKxud0pjLjTmvFMeeuzyzr1jpuYo9WO9+fwviMRGSWBoAsWFPch5ddy/Dg69tydWa96Jbu85S1Mf+YzaEyewiK1uFziz0W9GMLb8H5Yhy08oMI1KeRM7xZijdikPPN7R0NPBSwl81BHFd0Ie7N/E0tmGp5D72hiGZlo/T6EhE6NfGIjpnznPdz7459xl9z8QzdeBytEUb0hYvxdjgtABxqJ078mbIThFV0WDGwcBope15GBvj4tI8qTMFL8teKtcB2bLIqvAwOZntyp5qKMRLViwUN/nkNdqVjns6wB8QAsW0D9+mu577QfctcZPyK+41YmlaBk7u1J8lY0x2ISVmEYhqkV78XnBkXHYldXmfpNJTwdKERCtJxCRarKf+PPGpHcHCVKOpZ17G0kPNheYbtXHMUuH3wvW7/khYRZM1WhKouDMLyHKI9YfkRjRbWRJGpCdKhFvEdZwFpu1iyXz8OKBvK63pO359l5BtoyQYlgslxLzaaeTHE6uujZbz+2ff1/s+MH3kv7c5/F/O5xLJZoq8ux48uZuXj1C+RtaK43dL3za6erLHX2yK+3lEyaJZEuSKOUIKOCrrZJ3FR1u3SHjJ6hFUQ33MyiX/yR2044k8V/+Ds8uBCr1ckaqi/uRTGqkt9pSg6Ho3NvOGcOnNochqd1BAPRBqWIyoypTHn2s9jmXe9hm3e+G/Y/kDla4l+qMelWIbiIldGWsdZbaNtnDx5QhVSkRnI5Jt6Ai0BZoNcFWW6BrXWDo1LQu5c9rAZdKL0jyHSh0eVpz2CGlZg4bwELfvVb/i2Fv+jii0hX9GG6qcTRsGkqqFGRYzirCAoGCgYKBh6DgZo8BbG8Sv7oyPTO2yehx6hSnN5ADIx8auvJr0ugoxwAaVLL46aj0cDiftL+xSz918Vcc+IJLP3Vrxl//xwmSESUpCwaEgNJyZCTZdgywzTR6Yh5Tn7wyFhCnbbmNllhGguWKpZSCRGNoQZR0EqdVVhQj+mbOIHd3/ZWtnv96+jc/8mkE8aRRWpDjhE0FlwxmCRZCGrDBFaiJCLLgoc+J+YARnTPo2+m04J2HJ5SKJ2Vi0lvx7vPoXwzUzFTUqFs8+na1D8dbbD1TCYfcRjbv/41bHXUi+ibOoPechsNeQtTzeWZyqPNZRe6biaAV1bmI+2mEuIuDTFpaKAbglQrgYmEHcOCsiKbpsjTNu6BJfT++WKuO+F0bvrhT+i79XZsoEGuF9SOdjJ158hXEvO+lZGHrN/mjTqGa5sZZoYOiCS0/gshVRryPJpbXqQkKTthPOV9nszEF7+MHd72Dma98hUMbTuLpbrcfk9HXnCt7Gu2G3Z/z1tYtud2DPUvoU13RlQxKKs1C+DIrVIc5bOJbW6SQwP2tfCyxOvUajuT5fWr/etqbjrtBzz4y18Q334r1rdCvOrikmok6cqBNC+nN+JYmV1ECgYKBgoG1shAc0LSKX94KCj20WbAn82mp7wmQMmMbBjKgCTWDJVSlhAsLV9MetetLPrNr7j5lNOoX34FPStWMLFcJtTr+cTumiKzlVdQc0HL9lTKwdFKj2WYYhKoDjQ/pRIAtVLKULlBaI+pdBpJFjFnKGP+NtvK63c02738FUQ77gKlKpnEISaOcshuHyRKOzzPQ2X7Ppyb53jc89YLXtkxXNmjjpUNe8Lh51s2ZEp4XlAYCdIbcUeVrr13Z9s3vJbd3v1O7Mn7ySEVMagVyUSCtiEnT/4zKfKKWv47eF5ZdR9tN500dZZDcd+dE7WBLwunZeWUqOjOGZcktD8whyW//j13fPcUFvzhPOJ751AaqlGScHREeqMRskT6ISX4dcpvvFRtODKF677nJo6s1soYGT7kvA8hES/1ShvJpEmMf/rBbPfGN7L9O95B96EHM9RTpa77xj8iN7Lqo8XDxAP3Zf/3vI3StCms0IAb8qY1knqufBHh+BX1C+iGsSlultua/56OXKBZmtKpdz9bxRmVW+/gnrN+zE3fO4neKy+DJYtY+S1hl/X5cDbZgeXWFYeCgYKBgoENzcDm154/p5swTdwmQURWIshTFDSJh2VLqd1yM7eeeSZ3/uBMKjfezDZa+aloTvOPCkUq5x5cbwFtZoaZKbb67jmO1XNHMaXOtGOkOdD8m0r0NCQC4yimbv0Mlerc0ddPstMu7PnRjzPluUfA5OlklS5SeQUh4OLA9Y0aIQeb4GayyfWbiz8tz6aWkkrkpe3dlCVmZ7z4qFzQTHz2s1k+rodlOldTFV1G/Frjws2vu/LWb1fnEoBZ1kai+8G//NPdVma6PMJTFy8kveRSbvvhGdz0ozNZce2/MemFUBvQ0qqEuHRFkNffpBuM7HFTbBpAC4qu/S5tYyHCSiUyeVErW2/L5GcfkS8Np+M7WSF7M294LVsMdIxju2c8k5nvfB/3dk1kmbxnFQ0y0mCDQpPiRepXV2Atmxz7Yv46jmVnoutb1ws+k2KvkjI5ZLTPn8Pgxf/g1lNPZd4vfknj7tkwNIj8wrlw9IOprDJkeCYUe8FAwUDBQMHApsaA+cSr57y/yTct51li2GCddO5clvzmt9x0/Ams+Ov5lO9/gAl69ltWp2ENYs0LVinjEyc+decrW6y+bcxHv8kUIdM85EuXclhqJTCFOGGw1mBOI6bxlL3Z/RMfZutnP4cwfhKUO0Hiz9ISQWNK5e1KLBVDG3MgPPomG5GNTWSY0lEuaCrgXszxE5lwyMHs8I63MO0lL2DZpPEMhJK4qBIk3IJVVCdSHyas2+6iKDUj1bV3INaC7qWQ1onSQdqiOj1Zv7yBt7Psj+dy+/HfYv7PfkbseqE+hOsEpLCzHKbOW1B0rPbMiISyxhAEFEeOrqS3xrI58+lbtoKqPISswxZS3Uhp+zi6nn0ku77uTSyvdtKvG87bMBFEBuYHNq3NzDBzgHOhO0QR5CoHv9D+YiqRMF433MSBFST/uZY7zzqLG874AStuuAEGB8DHh15oKqcET5ytGGnBQMFAwcDmw4C5qWlG3KiTaTkXOScYGKL/1lu5+ftnMPuHP4YrrmbSsj6mWImSqawcAUSqWQpkZpRKFbUSBBueO0xx8GMLbNRNk61sjiU4QiPBf6h5zlBKx5P240lHv0denkOhvUJoawcJJpM3zGS9kemPfCbLjDy+UYcxsnPZIxNZBY1R1ybB7TTJsCZQgUSerWTcONr22ZNZR72QHV76YmpTprFYXGRlXbvg14712tQr6oJMfZuYCnJquT4wrXbqhiILDaJQYzo1tutfTsd/rtHq4U+4XvfW0n9dDouXgN93WmVEjfntlzfojTI2m6nj4FD/5giGxTGLrrue+y7+J1nfIJVQws+trUUhsTKxwMyZbPvKV7LzUS9nTqhSk6oKGqW68C7Vngmb4i4mZKffGg7LTAR4zGH4OyPTxR6vd4SVB+ey/M9/4Va9U1z6hz/APXdhtX5S1Ul1IdXSpjjAwqaCgYKBgoEnPANmEnEWETVSmHMffRf+jVtPOZFFv/sNNud+xusZ3kaFSlYVKpTlHYvksXGvSXMuUz1SlUrZFDczo1Iu4//hoa3Uxty+OvU992WXd72XaYccQqOs+cz/7YPFEITcceFSCo3JYZqreextY5ZIg5SfyXKjIfmXyPJE16RBTF25SRQxJCEY7bQT27zmv9j+/72ahTMnMy8eZEhINZevj/nOTNAyrn+mr5Q1cEQKI7UX1H8QcyHN8nurSzZO0H3TsWgJQxdcyu0nfZ85555D4+brsOVLyOJGbkIm3ZFHxvQglZI7rhLQm6GhO29l6d//AvJUdutNpRil6AAAEABJREFUQSTubB3sCalfBIm9WOvJ2VYz2OoFRzFj/4OoqREnLdMFgggkkpS1Ce5ZblNQEKWyVHYGwXQBM40tlkqOZX7QRZ5UCmy1oheTor9WS8LXnvNTeuc+IK9hprO6MfOx5s0Vh4KBgoGCgYKBTYUBPd9Nz+eS5qrBBQv5z29+yVVnnELfPy5g6vKlTC5HRDpnVlGpNqJkWAAmgVJq+NxgoBkBnWeT3RJ5dIKsHOgbomvGNuz1nvcz/uBDqJWr1NKmVPL/XiHXD5hEgIkY0JhMtdBmKMEmuek6oLkZzc2pwroMbcrYVGIwkQR0pMQSgbXObmzrrZl+xLPZ642vpbz1NGpxjbjRYJ2FlygKEmuRZvmSBJ+LP0ekuOsC0znLywSJb9QHBBeBocTM/jodt9zJXT//BVec9QNmX30F/cuXkyTiXiSvsy2q83j2TP1mug8QssULWHL5P+m78l9MHByikkqm5WbZWncRIi2RlkSME5CJ+PTJe7HD0e9lYKttWRHaaOgFFevCZX7RFKbDyBRm3mEL2UP79AydVNs8Ljy0XR/cSAQVCGR69yQTsZAQ9MIIGpef8XeBlaRMWSqwTQ+DHhWaGcOk2+8m/ukvWHTMsTQkBMOds2G51vpj2ayB+ecIY92SNRKJ4ZREhJOoYhrLY9hQbrwSqco9HIlGnT4y8j6y/Gb2m8ihgazanb7HwqrSD4up5UfuW2f8/MMqjcx4rL4f5/kslQVJJkpTMoXlqEwgKjD6HDwixyMvfxF/OANm/twBM8OCKUKxrQ0DI54VHtUTVk+g5qxAK0OPVj1QydN+0PMxn+TkbcmG6jCkme3+ucQ//zkrjv0atXPOpeP2O5mk53W7XjNeV/M4/g3ahrxkjVJKHDJ0lbQi5EYGta15Qnd/KmQ6s2aomIpn6wFVeeQ9b9AwCQvSCPwLDWmFKC4RkojUZJ+8m1Vr58G4zHU77sg2H/8E0w57NkgM+XxWsViWGyk+YzfrpBpHql7NOcuh56lKpOuJTG2sM0S8z1+OVNftEfs2nRlGpH7KslGj1ghMIwo5fBylEBHEBaFCmCUejnoVU9/xfu7e/6nc19NBXd7PoH5KlImkUTIrk8iGRHNzoiX0ROcSpVP14dxkJrrNSISGeG5YiYbEXV39xEqnyscLyZIsCkgqEFtMRkM9DDEuEbR6WL3on/QefwqDx50Cl14J8xbCYA1N4mgig/oANPoVH5BGGFLtOoPE9JMo9NZ0CjRqR6YwXQlPea5Oazf1bTpneYjblmgQDgK4WBtaxsLLz2f+hefRtmIxHco3venJdF+ZNI6lxtog+HMsMogyQB1lE8ZR3f9JbH/kC1jc1kFNJKWaoMVnft7LOPK0CGMlWH0zJTcU1NSq/aGNOiEiSgPRuEHkmKU4lEUpi4aXAiIQKZnGqNuKmRYxY8lyBv92PjedfBJ3nHU2g7feBn26iGmKCusiprp8qS5fQobnZQqb8UzpTKn1hTrYqLvbvVENyDs3v22JdI8FvRCN4m9jMkCxrRUDZrpKw1irCkWh1RjIpxrleKgAPUbzoHnw3GFoIkcCj4EaQ7feweyzf8qd3zuV3r/+ifHz5jElSekolcn07NAUBXrgZxJ9aZQSC4nieqSArlUTIS+LyjfTNuJcKw4out7gUTbNPc2zzQ6ChGvISuoqkoYwYp1fpuXtFd097Pm2t9H+jGdI/HWBno9lTXMVA6+D6mERmDLNaG0ec+Rpj6wHMpz7vIX1Onj9R4TmZr8+/jm8oHhZPWgUGlPQiCIhKG7oMhLJ9qAxWrvGP2UGk494ITv+vzeQ7bwTC3Vf1Ak5b4kcCYnm61TevFQzdeb2q65Oeow8VDoTT6n4SsVlIsSCh0lo3RMqpB117ho98fldOiKRAiCtMUGtTesdoP36W1j4819z/fEnMP+P55HOmSMRKM0Q602K7PA3LaisI1WYgKzyhsGPq8OU18Sqs2izHKaztCD7EUz2mrir33s3C+X97r/9FtplZwCdjjCELBAUWzPsIecY3rJM2imVEJTQkTdm6steSttTD2Cp3K7ND0oqX0XNZNYwlNxs9szAL6yr+0aki6Ll4KhcoqIT6dx5zPv9b7nplJNYfv75MGcuVmuIKPSuJBOluh0s1buGlFjtqMpq486UGgkli/0xGDAzTC+2UrlMtVol1YunQLpRedDz6jGuWnG6YGA9GDDwZ2bq4UOqp0onAeIcGYmesxl6mmqnlmBzFzF4waXM/u7JLPj5r6jff7/EUoqpLQQzw58jIZ8YTa1tgruPJTe2aZt7ryIJlkgTuUnVmcSINQL9mlzuImGv//dqdn3hkVQ62/BqaNOIJUlMUGIL3f3q6TYgh3PmGXlotHd3scvBB7PXy17F4DY7siiqiK8GDXnnsqxG0H0TaT4x80qGWRMblqqMzo42qkmdxnVXc8+PT+fu00+h/5ILYcF85IYEeSSxNt3BFYyy9ENEVTFPRei0YDlMuasD5TTRPBrkOX6QpiMXzz7eRfNZdNFl9F9+PT29MeWE4c3Jcgwn1yJwrpvFtGxquvmCC0G5R5OZW7Hjm95EfeJ4GiVb7cYzM8ysWW8zODol/vBxNB804CIw1juJNo11um6maSuW07jsIm74/qnc8pOf0H/vvYRajbKWIEq+/CsGEsvwNrw9PYVwbD4sbHoXym+hUjmiUqlK+GR60aQF2HgcUGxrzUCm56RjrStsIgU3BTP8mdmCC0NHmnvrUjkhNJvpmUu9QX3OfO6Tt+Xmk0+l789/YeKCBXTq4Vt2r5/4Dy76hid9M29xUxjdI9nQtM+fcpnESiDGqFOqlvBlx4ZWqpYJE59+EFu99EUwaTxRe0ezMVXNVFrs6PnYzNrSjhoifgs4fDXSw3ywPvdGkily1kRTpzL1Gc9hj/9+C41ttmdFtYL/VxfdBhKAhlkLo8SOgffVJp00RY6xrvtms/RPv+e2M77PA3/4A7V77ofBGF1WkNCQxgd5KP3LJSZvtQN3dOgZnz4adG/7s6WFVOlUZKTeYH2QBf++mjl/v5CO+cuZlJWJJEpM501tmkJyrB0HYrZZ0N3ljswCOeSaHv/k/dn+uYfxQBn6dUX85s1Li+g83EwOmex0pCZqBPcE5nE9PEIKlTijR/lT0gaV2bez5A+/4ebjv8OC3/6adO4cooFBSnog+f9nNP8QppBfELXrF8eFYA6l1YyOxb42DGS6saXBiUoRqV5UzmmGX6nVaxvF31gwkOpiFF7YVM/o1ZHfp36vjoDfoWbmQYG1ZOChbOW86lmaxQklPYejRkJY3k8250GW/eGP3HXySfmzONxxC+OzBu1yROQTnHgvhYiRjwpvy82wDInIYbApbanMTcnnndzIWOk6sTw6aaXEAnGQzJrF7u95D+ywPWj5M400RidNyPQMzNDcrBBtyspjoxGq+bHfM1YKQKfHDTA/ODRPEylVkRCZPpMZL3gxO736VdS235olKeJQ58RNKkYywas8IjJW3R9riLPGzXStjFTnGklDS/UxkezpKpfpqcc0rr+R+39yNnefdjK9//gHzF+I1YY0nkTiLCXSc8NMNmrPr7/a8XnOkT9z/bkrZA4JRtcSqeo4/MsmmUQjEpA0Yuqz72X+385n4NbbKUsQeplMbWdq01TfrVQ3Sq3dHlrFaqpVl/hL1JhzGNpEdhTY6oXPp3/WTPoUd9ta5Te30AnKbfaI4KQhOZ+JaEQcSUxHFjNTInDawgep/e2v3Pq9U+UR/D4rrr2OsGKQqI4eVIFIN5uJpMzUotryGzYo6lCwCe+bjmnOe5Zkcql3MnPmTLq7upkwfsIqTJjAxAkTm5iosAATCw7GnIMJug97enro6uqirAe+mWHWhL+azJpxs2boeQUewsDwM9Kfk3J+5cJNWXkhz4vqCWEwwfrqDN58O3ec+WNuPvlklp/3Ozrm3cfEEFOpBjlVNAV7BT2zgz+7fWLMWxk+ZGCwGtgUNhnlc0UOOVL8p8kSjSmloWmnzgqJhYVtJXZ/6Yvp2Xd//J8zJFbKBYcLBo1aowgaV5SHKGajBG+bsd503URL3qtf3hzNFOg6a6hKuVyCWF6/bOpkpsoxtZ2WydNpMxkweQKpqFhJMJV1KHjYbjrPY4LVNlPKcgGIXuOJbmBfjk1DSXllqvImTa6nTJg7j/r5f+eGU0/i5nN/xuB9dxOlMf57lEEtZGqm4fUZbkuhsnXUCUX82Bq3x5WF1xE1er1kBN0IYUWNRZddzeAV1zChUacsEZo4JJD9nkJ3jLfuddcWblteti5R40jy3o0QpVjFKO+6K9s845k0KlXcGDOdk9koJN88N1XMQwWb+O43mruYnWwn2IlLze3XA0gCsCwh2CW1vZVOdt0/h+V//AO3nXoqC//wV9Lb7iP0x7gazz0lGqvTFVTd28sJUl6xryUDIq+np5sjj3w+xxxzLMcKxxx7LMcce8xq+PqxX6fA6HNwzDHivYDuxVU8HKv70fGNb3yD5z//+XR3d+vRZyuxlnd6UcwZGPGcVDR/XAaMUIP43gUs+P1fuf2MM5j/+98Q7r2XnromOU2imSUkUYyLJl8+Ja/JZrdpSiHVRJGGRGI2VtznkoSltUG6n7wn0178Qii3Kb+sEQaNz3CeHIgn3XU6eox12Ly2I4N1qDWWRW24s1aYJ1tyQjojE1KNPBErsSX4fcDMaUw94gh2OOJI6hOn0Vc3Ca4yURat+fZw1eZQO6zT5oZ474IcRX5FTHa4rcHbq2W0abV0QrmdzoEh4ptv4v5fnsutp32fZX/9W/59gmxggESriO7p9nqroJjvGh9ul0LLDJPY83SqNNosRR7FTF6/e1l86RVUFixkgoRxqSSPcCWiIQHYiEz3VEZqyDrWevO7LC+cyoBUMUdmGVlWB4tJOrrY6cUvp9bekXeUmakk6sV0MHWYCc2kU6XMTXJ3a4MMdGh4zTHIUv/sSf6iVKZOk+qM6cL6jyrOkCietnAxySWXMlvvSm/64dksv/xqbMlyIrljyxKKQW5RVcUy78GhRrXnHi5v0PNbUH6xNxkwM0w3bkXv6Pbee2/e8Y6385a3vIW3vvktCt/KW94sKP2Wt3q6gHMz2njrW99KgYdz8I53vIN3vvOdHHjggbS3tzdv4OK4GgP+qEuV04TmBD1JM5JmjvlZRU0g0xM2lUcjITQasGgpvVdezU16vt76vdMYuPB8Ji1ZxIxyiY4owie0RPVTvcvO5yVrtuHHzQ+ZTG5yE5NSFxcDcYNGV0f+xY9s1nSISioTxJEp1LyqMpngKVNu84zl5x56cO6dcYf3tOq8l3esyvGyjmY5xSRucPi3rh2a29zRkcM9rTlUWkVljhuWB550eJ8eIhvZwJt6FVsIiuVqSGFbB9G22zPtBS9k2rOezWD3RPoagVQeOd0utIqZvMWWW+pGOQcOj68bvA2TBa32/LsSPvf79UB6IdONWpZe0BVk8oIH6fXYrB0AAAaGSURBVP3Tn7jjlNO4++c/p//WmyXghnCfYeT2CA/rfdis4SA/7XEzcxkGDyxk4d8upu8/N9Kte6Ycx/j1ct4bmkfjgIQxuJbBxE/ewmMfVK1ZqKILV1bUBNcrSGGizqlW6dp1V8bvujNLxOqAPGSJRA8+aKlt77gRZWj8qrlp7iazcogXDxUoBzzux0zjzEw3jxZ3Y4WOepyQ6YXQGcpMFhelB+9h4d9/L2/gicz58U+Jb7iN0pIVeojpEuh8nPMR1GbQVch0DQSlvH10YzRDo9hWMWC6cU3vXMyMPG4651Cwcs9WxorI42NgTGqbGWZbFsaEuM24E3+JtuAiINWEmxGT+hJnVqMeDxGnmrBMgxRME1i0eBHZjTez5Gc/5+5TT2TZn39Fde5dTM4SerS8FmmesTTJn5xB91OUmeKm56oBgjq0h4JNezPZbTLRNFekSYVaWmGx0jsecjDT9n8KaNxorKY8zSJ4qGi+G5nSTaB4nvmQQ6Z0Q6UcmcJM6eb18NpKKC/RdOX6I17ZhuY5eVrp74ely7GlA9iyQWy5sEJY3ocN1bEkwxoJprnfeXcbEr/CllIXasqUE45E9qukd7bWyIZLeqjLPJzyIM/JLfWY6Q4oSUZFApqrqbZhu+/M9P/3X3Qf/mwWdY9nwL95KxEY6rJVc3jQqp4JWZbKWoQWF6zjJgsMMehQ3K3SuE1vTFI5yhppA9RHVXkTS8aURg277VbmSgDeefr36LvwPMK8O8Rhn9rIBDWm8l4n87YytZsPXvmg8+hNEkQai9Villz1b5b+4wLaly7Lf7kklkB3Te7XI0qNMFzXA2/PwVpsfp/lxdp0rKhbOVDJG4nKpCXlVHRG78a2e+oBLDRoKC5bQYahi5Dqgqem20w3AORn1NKmtZvMCTLNQwX4+JSl0SJ4biDTWBKLdANHxMryd2dxMHFQxqJAT6gzeXAhdt1VLDznXO44+fss+vP5pPMWgL84LOjFYQTxEojUbqTbVWnF1NzwEW2Wx80UPgQ6+YTbxQImns0Ua4UGSuoAKE6xFQwUDGzSDPhztWmgxzJNtILEXKJJzvQizjRhIUFHfZBkwXwW/+0Cbj7xFOacdRaRnqkz9WydVoqp2nArmt1MT+WgpIu/SKKpCSPoAe7F1gQ20c1t9bE4TI4TS8rUqDIwcRKzjnweaKXN5GzxOdTHPbJ8Xkfj8jwFj7hnOpMMw+OKinkTmjGGM1M5NnIO6xItWpocvOlmFlx0MXf99nf85/s/4JpTvs9Vp36fy7/3fa776c+4+49/pn7dDWRLl0LvCqjX1GCq+S2hKax0rfMcHfLd8uNaH1Q8HYbX0eXFjc5wNnTQrtPqzzSzBixziKUQyLq7qOy5C7Ne9mLCk/ZhiXTLoMQfXllq1/RGIui+U2nZijY/oeDx7paSmcav5fxMAjAlIVWej8PfuHSSMjlpMG7uHGIJt9k/OJU7zj6N3uu0guj/jaxWw8Sj6Y2RqWyG//l4jUyTn8up4LpC4q/vtjuYe8HfCA/czaRy87wLbURSUIf+5dRIoSmNb+aHh47T8x6O0MoSlSI3VROpsjQ4HVEqhwTQhKfsx9D4bvpWvqgzIr2VqOgdQUUvcneJsglvzomjNaQ8XGmvSPUMEY/gFyBT4SyPNwsljTrtEihTKiXa9O51xfkXcM/3z2D2Kd+j74ILiRYtIcS6iHpNkQRMbJqOposbxJnpBjHW7qJQbAUDBQMFA5sRAz5/+HMuyNsS9MwzPf+gQmQVSqFKpD+WL2fwX//k3h/8gHt+8CP8GWoL5zJBk1qHno1VPW+N1TdPr4Qenz4xttKrl9wcUibxGhFSiKTUklKZrQ85lLD3PjCuR5mM2DJ8vgjKcZjCx9q9TKRCJcHrilLMhYH6c96UTRQM/43baM58Bi79F7cefwq3fee73H/KySw4U06Nc3/Mol+cxeJzzmKJMO/HZ3LvySdw57e+wZ3HfYclv/kl6fXXYLqW0eAQZYmUUmZUXQtonoukBUzwvtYJptKCzFUENx01qzsJ8dAED9tUwQIaFD377M7Or3450c47scyi3FElX4zGHyhJbJeSiFIGLR5Y581klDCynieHoZk/tze3Oc/LdMenTKpUmO6C9Y57mPfr87jzxO+x8Be/JLnrLmxwEGvEWKpGVcc/6uDwNrwx6Up4cL5WHv/K8v9cQVs6QLCGCvtALOdFo6cF05l8zxtYmcqzHunw/wEAAP//59xK7QAAAAZJREFUAwBwhXX6NYOEKAAAAABJRU5ErkJggg=="/>
          <p:cNvSpPr>
            <a:spLocks noChangeAspect="1" noChangeArrowheads="1"/>
          </p:cNvSpPr>
          <p:nvPr/>
        </p:nvSpPr>
        <p:spPr bwMode="auto">
          <a:xfrm>
            <a:off x="244475" y="-189606"/>
            <a:ext cx="478973" cy="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3442" tIns="66722" rIns="133442" bIns="6672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ata:image/png;base64,iVBORw0KGgoAAAANSUhEUgAAAoAAAAH2CAYAAADgXj1iAAAQAElEQVR4Aez9B4AsV3Xnj3/PraruyTMvJ70kPWURRAYhbJIBC5FMztmw4HXEXrzrtf+21wHvjzUGRJIQGYPJiCSyiEJCASQkIT29nOPMm9Ch6t7/91RPz8x7emHydM+cmjp1b9264dxP93R959zuHrft7A1Bbcs5q8L9Z68OWzaeRVsXNq/fEG5Zuz585/xzwrb/9faQbd0aQqkcsnIpZGkavPfBh0DTYxZCqJtn3nYjMHUCKZ9nn//850NLS0sAEETkOHPOhUayKIpCsVgMz3zmM0OWZcH78f8uDA0Nhbe//e0j82ukeY31RR8DfSze9ra3hSNHjkzoQa4zecMb3hA6OztH5qp91m3sWLOdr/tQT1//+teHe+65J+jzsO77hCZslY1ATkBfB040XtCizAdfSUM6UAphx/aw5f/8VfjKJWeFn593VvjNOWeFrRvXhu3r1+ap5necvS5s33hq27ZxfdD7+WRty9kbw5azz56w3c82m885O/z23A3hvk0bws4N68Lu9evD5o1nh189/JJwxxufG/Z9+l2huuW+EPrLIQzRykPBp+XgM+qJjBxoVeYrvsrXz2oIzAefhsxnoRyywNqhGnz+E3icuIUxW60fPY4pZNbn5tm/Zy5Ls5DRr6zMkbdtC3s+/ZFwx5teGW585EPCrRs2hN+uWxd2kPn+s9eHvetXhR0bVobtZ68J2/m47dywPmxnnS20+zZuDPdSa20+Z33YynQbH8eT2VaWb6FpOnJ97OPN9jupybas3RDuuuDSsPff/iOE/qFAPIEu03wI+Uk2rtTxxTzfAyKmEQQJvEvQFwIOFBNsfPFLcNZLXwq3fBlCIQaiiPXG7sKTscZT243ANBCgKMLevXtRKpWmobeZ74K/cciyDAcPHgRFxMwPaCPMKAEK0JHHUR9btRkdcNY7twHnnIDw3hnxNpzw3rpsKTa86KU4/4UvxoEoQUmv0QqO99wMvEM7Ph/VwPTkBsGcbDqs8M90R9N8zQnmvKBj8Qqc+9wXY9llT0G0cjXQkgDFApBEABsENvRs4HPnHYscc8KS2k4EcMw6BKYcgPmp7NpDxhFSmqYZO1Pz7J/iiaEGzbGQu6tU4I70YvBnN2LbRz+BnZ/6DPp+8nO0HDyMHgBt1EOODqZsW6V3no9SoCHPC0sBXobjHNWEugrwON0mvMjqyBsHJizIaClZVZGi4lP0so90yRK0rlgB6PNH2GgSu3KtNQuajQCKv8EQYX8hwfqnPw3rX/ISuE2bKP6K9AQQPhnFaV3mAQh00+NY0zIzIzA1AhX+8h07dmykExGByKiNXGiAjIoD7z00VROp+dkArpkL4yQgUnvMRGqpNhMROL7e6WN6MoNtRuCMBIQ11JicZBcRRDHvvUkCrN+E8176Cmx6+tNxuFDEEASpDwgZRQN3fQ6KCERObpjjTYWLWhBQoggiiXF4fx/6e6vwSTcQJwhOhZFOhgbkOoc6ESpyODHubMzy+q5npIOYBZpXY3ZKO3UV/cOI6bkaUOtd+FqOtIKhLZux+XP/hXve/wEc/PwXUbh7MxYPpWjnvALrVum9WoX5LIo5t5qXek0ZsBjCLlW8RhR/DgBPcapNr0lAXmdsXc+TjCaRUAIG9PEPBjl7Pdo2rAMiXsCYje3HnJ02O9IyCo6DOvRXy9jNia9+2tNxziteCbduHfzwgwadyWm7s4vNRMB8NQJGwAgYgTkiIBx3rDkHxBQRq1dh02tfjXXPehZ2c0VhwGdIKZok1soTuLuz+9nc1TtH9xyFjodARR0opAYPHMG9X7oe5W17ICnnAs+fjNIJULGjbdgsF4CaYnjTvJqe5n0zoymTSe7szQPCcJ+OqaLSAfS0buydKjSUGRvctR193/km7rvmfdj28asx+MufIek9jFb6n2SBUUpAG6rIC9RFdcsL9QK70iSfIGcrnG29COPY6nU1HVs9QoQ0pQjs7ELhkgsQb6Q+4/MmZ51X1BZq+ckZD65eQ2GU+GDtySpYcdljcO4rXoHowoshxVa6Xq9lqREwAkbACBgBIzBxAnpjrtsDW3sWlbMqUGiF37QJZ7/ipVj0qEdiL1VSKXHQKJAKDVabjn0G+gjUPDULnGagMHJwWOQYBfzFLTj8/R8iO3KQmqiMICnNc8UEPAe3kFtgO2bAjmqGad4oTqnH4Ag74pARu9fUURQK0WOghN7bbsPdn/gY7nnfezD07W9gye5tWBYqaKFakuDZYiI7B5lI9bF1tanacFkglCzEGGQosGPDRix9yCVATwcC/zgY9SqwthqTcewuYdhSH4UKQ8x7SkNoe/Sjcd7rX4+Cir/WNnjhI5LvPIyjQ6tiBIyAETACRsAITIyA8AYfuNAZoha4uIjo7LNx3h+9Fe2Pfzx2V1KUeJfPuBwM1gM3ESoSpp5ldcP47/1sOZ17gMDTQu6C5tRiLm13RRGWDA5i77cZBbznDkQDRynAqhD1Xw1CmagGpuAWaDO0C/vNsQV4rnZmXO0Mnr70D0Lu24a9X/4ifnv1e7HrK19A6c470TVYQY8kaKP6LlKdxrmv4HHY6KqMMUzXlvcZKI4DVJ95Cs9qCDhKnRaWLcfqJ1yOnksuRigUEVSj6bg6t7rp+TjMiQihC3Yw1Nx+ySU4/41vQvHSh0NaW8ELQD5VQBMRgciowTYjYASak4B5bQSMQEMR4J0VcVSkjIoQUwBqJLD9EY/EuW9+E1ovvgS7VAQGyT9o5lyEarXKFVYKhIaYRYD+eAHUKBSQG0VLElIs5bprdfM92PG1r6JyYD8FIJdZeU0grOe4sCm5OfZCiQERGTFM5ybsTAWgU24Zl4PLkL4jOPqLG3H3tdfg/ms/gPKPvovFhw4w6udQ8BF9TeAYdYsptKO8uVAa1Q0Q4DjDNGzap3bjuSpLJIj4eJcp/g47QdvDHoKllz0OsnQpkBToC3LT+hM1l3FNW99of/TiC7GJT7TFDDm7tjb2KIA+CBB2zjxsMwJGwAgsLAIitdc+kVq6sGZvs50dAipGaqYiKvCe63nXhUsQkhhdlz4YF7/1zRg6/1wc4hKxfhAkTVPoNw7Mjn9nHiWoz/wdyRgO8+KhokW0zHOpF1UUXAXt6QB2fufbGPzJzxD6+9kp6/GY16UYjBjl0iVW0bKZMu08ZEClhGhwAOmv78DuT3waW67+IA5+86so7NyBZWS/mFHYNhSQqAAMjiXC2QR6pT6raZ6nU9rltK1FBEmSoKCfmGbVCq37IRdj9e8/BcX1ZwESMUIoFKeAy93RgxrOuNUruMMpw5/LluLiN74R3QwrSmsLEDtwxnkd4ZGPKSfPjO1GwAgYgQVGQET4+lezBTZ1m+6cEeA9mDdh75gWi+h+/GNxyVv+G9LVq9ELIGMkKOLSKrOAUG9RQGm0aGK3f0zLpmMG/o4EOhIo/kIuGLyeMRro4ZHCuyqKkiLeuw87vvgVlLdsBUqD6viwD2xNsSiqBnMbLp7OhIxQqQBZCuzZjV3XfQ33fvAa7PrIx+Bv/BmWHTuMZeTdHrUiDgXEjEk6PgZ8BOiFRz4v5qa0B1C00bikLGqBvR9nQm7gFhDAMSOHIfp9sJyideM52PTsK9Hz2EcgdLSDehmsMmpsNdHd7epowYpXvBRnP/nJiLq6gUIBIIS8I8mPPIxkmLfdCBgBIzBxAhq50Faaqmm+kUx9GmsP8G3evAw+YGZW0CAEIvpBSTAsAgTCKA+4HCxtXVj75KfgvFe/Fnt6FuNolvE2LXAUCN4FigWMbPocHjmZ8QwVzbAKERV+HG84oU8Zgniof56aIolirEiK2HvLrdjyza+jvHsbqseOwXMuYbiPmpphJ9Oy0zddQuXSaaimCJUqcOAI+n/0c2z5yCex8yMfx+APb0Db/j1YFCpopVCNVBxW6TdXRsHm1LUInJAamOq5qG964Dk0BSsOW2CqdUcNqOe1rj6+CdfIk+CgFnvKTM9l3FDk5SLlZgFCYUgo0EjqMV/FTvqdnfcgrH3pa9HzhKcCi5YDxVaAjz0bYcQw8c1teP7z0HXFMyAdXQAfHEgEiNQM3JjNz6EZnttuBIyAEZgMAX2dPKGdiEBk1E643HCnIqO+ikjD+WcONSMBfR7VzEEYdwKPyDen92OWuEIL0NqBVU9/Bs554YtwMClggE0yvV3Dg6oB+cZoUZ7O2iFAfw3oCoRjuyDQH8oeeuApfjyodxBcDOcKaC8kaOPy6/3f+iYGf3UHhEvZYDQT0DkEgK0xhU17YE/QNO/GM0fxh9Sjb8t23P2Fr+Cuqz6EfZ//Mtrv34pl5SF0O4/EUboJGFVjSkGqAgxCISgeKuDggHyerOOYYTJyztORPPILwANSbQ+wG8ktJquIrkUUgo6PL2iiJjGiOAG49N9PJvs4fnT++dj4whdj0ZN/H1i+llVbIKwjcQR2BjYD4aO2CZPxmzv3hS9BtOYsgAod9ZlA2Int85WAzcsIGIEJEuBLotjr4gShWfWpExB2MWwRb/jLl2ETgzbrn/772E1RVaLAcVnINYBzApGasdGs7sLRBPxRAUijlAKlFCXMsICiX7xMgZWhW9/XtusADtxwI3xvL1xIqV9SYLgOJrlRTyFjWzXPNECA4QhgNlDCr753A+780lfRf8tt6Bg4hraQcWyt6ehnjMBl3xBitmQ7eg81CdBukG9anmfGHHh9zNkDs7yuzZhwR8Z85gLUgqjATAGpILgyMsc0yuD5OPaS4f64iOTBD8Gml74Iy57yu/BLuuBVNTrHNuyIO8Exz541j4lvzq1dD3R0AwofthkBI2AEjMBJCUzyRfakfVmhEZgoAX3+6Qc0167FuS97BZZc9gQcYnitCl5wEaKI4uXM9/GJjjqB+kJPRo0nw20pUPKcph6t9HFFNcLu7/8MR376M2QH9gI+hX7VyVSXr2sjsLt8PB5ULOVcHGJGAZNjA+hiRLAzpuhzGaoUY1XWyVCgCCxQ8lFkjzqO0U2YrRuzk9ip6SgAPSqMOFY5dippLvp8VKYALCGLSihJBfvSEvZzibftMY/Hua96DVZccQXc2lVAq0Ou9EVnOQkHTtLESaHITpOTXLIiI2AEJkMg4l/qU30hm8y41sYIGIH5TEA4OZq+VevCC3HhG96I5KKLsYvKosqyQOEiQpHAWnO30z+MNfWkdi4sj0XQQuv0QLT/EO7/wpcw8Os7gVKZFYUGirA8mfBBW6t8qxtDeoC+T45LpXFnGx7ylCfinAddjLgYoVwtQ1+ndRnVUwB6+hTy9VTJxw086mu4GrMP2LVWrsO04pir9XK9pjbmErOec8voVgr9URFYRYZKVkVaVctwMEsxsHo5Vj73Spz3hjdgyROeCPQsBeij48RcJOxn+nYHfW8BQ8nT16X1ZAQWLgERgYjwl/yEV4ZGQWJ+GAEj0NwE9N/FdXai8LCH4ZxXvwZD69bhAJeCS4xwBfD1h2Jh7ARFWDZOG9tucnlhs1ET5VuidwAAEABJREFUEYg4iBqvuBCQ0FoohZZxHsduuw37v/N9VPYehksdQDGLwIqT3NkDYrbVVJjmfakS40nb2tVY94RHwy9fhMHgEdEntdFlVM8WgVbbR3O187FHdge1sWWa17KxpmVqvCNwGM8l54xplfNMGfEMCGSQugKOce5HkSDZdC7Ofv5zcfbLXoyOh18K397F5joj7ZXZfEKaTo8pJ0xzn9PjmfViBJqQgIjAew+R+i9sE07CXDYCRqCxCejLC1fvFv3O7+LC17wO/T2LcChNUdIPMATAnSACAQFyw5xuGlHjKyTFV0AHXVpJMXjwpz9F/213Ihw4CqmEMV6yQn6m6RTcDsNtGUHrfPRD0fKoB6PCpXRJBbEHRZnnKBRlqEA/+KGCSJuoYXjT/Ik2fGlcibbVfsGInyBFxHuE88yFBIeliCPLV6P4lKdi4+tfjzXPeS4KazfQsQQQSjQRSjQuWSPKUxZistuJ7RyohHM78YqdGwEjMGEC+gKnL76aTrixNTACRsAInJZATUpoUAsUBujqxllXPgubrnwmDnW0odenqOi/N4NHrgEFFA2BB4EEiglmT9v9jF4UePrsudQaOI7KmW4ncAcOYvs3rsfg/TsALoXqayd1IdQAAWhav244xVa/Xk/ZrFazXiCc/6rlWH3lM1DYdA6OVTMOl7IaBaCkcFKlZRSEATlftvYcXi0PTDJfT3lpZA/MeTVe92yYf2oYgf3SAi9wIiE/4/gsZwmPDhWXoDdqATaei9XPeR42Mpq76ElPQlh1FlBohYsSOBdpddYXmrZX40B56VQPAke/AJmuDmGbEViwBESEv7AO3d3dsM0INB4B82h+EAi1aehtO4mBnh6se+7zcNYVz8Dh2EHfWwapciWiTMGVUjgERBQhuvyqTVhQaz8tR/ZYV0V5emKnvI6aeYnoT4JMEqQUNvpJWIQMHT7DoZ/+BEd++gNkA4cQxMOHlB2FXARydZvnAEuhM2dpfg3DZzw5/e54WS2mmKKo6r7kwVj71CfjGJeC+7gEK3ErIvqUIEKBak+NNaFue7ZjoJBjj46mPmBkU2EGZFrPBaae8/MA5+AYXNMP7eaNWaRjxNKC1CfYFwSHly9F29OfgnPe/Aac8+KXoOvihwCtXPLlkjDoJ28m7IejER93yMh8WYapbtojVADScxH2psbEdiNgBCZMQKT2++P4Z3dnZydEaucT7sgaGAEjYATOREBfXtS0XhQD52zCeS97OZY88uE4RCFS9hUIlxpViARGpUAVIhSBeVbbTJupE2PtxI7HXnPIQPFHsZUK84z+CX1vZZWlA304cP1X0f+bW4HyIDwjmfpWmkCfVfcEHup24gj1c3bDOWPE8pwWchzohycojj2jbqGzB0uecBk6Hv9oHKN4HlD1FgqM/MWImY8pzhwNfA33uZGe9gPQixOM10NugEb/1Gq8A3L1mjHNQNEHDFAEHqxQ+BW6kFz6CCx//nOx9hUvwlKKwGj9OqCtA5K0QlT8RdRlbnhQPmhCYwmGS+jJVHf6xS7YJ7sUGk9sn98EbHZGwAgYASMwDwm0tKB43vm44PWvw9CmTdin//KMciXywugfkFFAZM6jJk4wh5vQB0djSjkjLkLEdGl7K45t24ot3/42Sju2IKqWoF8NoyJK1YljHQkCqemW8fsvrDpizCQJ0NIKbDgXZz33RUguvARHEDDEZXOfVZnLkDNiVbbkqBix+tB0A9SJjGKCXIHAGi4gfz9hRJGnxkLu7IRCzkcRjjlgJy8cOXs9OhmtPeeNb8LGF7wQHedfABSKgEYnWR25FsszowNjeja6CD4DwBnmqfbq9GBmBIyAETACRsAINDqBYXFANzU6Vrc8WkYh0fHYy3D+69+I0rJVOFz2FEwuF4BBAlIuS2ZsrgKGzed4pyMQVKtVpGkKx5WTDkbntv/wZzj4458i9B6BSEYLyCOXFLKOjtdaTcH1iJJHIqCjB90PfSQ2PPVpcOvOwqGsgjKXnTNGCquswuE4LkDNnPOrC0+6kA+u19Xyc0FeN2JBQtNl30AhV6aoO8pr+zlm9axVWPrUJ+KcN74O61/7WrRf9gRg5VqK0U42jmkAOC6P3IU2M7tntyoCA1PdR4bUEzMjYASMgBEwAkageQioCGS4CRDezrmMuPbJT8e5L3ol9rYvQn/qEWUZCip6PDRcReNiKpdWtZ0aS0d2lR7CzkaM9XLxE0aqnCHDHsJp7ITW9fErjFh2MhrYtmM/dn3legxu245QGaKv6jRygSUUV5L3jSlsZKRKi6IMrQWsuOyxWPm0Z2Bo2Ur0klG1kEC/GLqSL0FnFICB/Gg5B0Jgql9YjcxDLaum8MwLffciSCtVeJb1U9juYZxt37IliH/3cqx9zesYnX0zznraM1FYvxFo7wSSFkC/gk8fN0htTpoIx6mdTfsx7569ago+zo55242AEZjvBGx+RsAIzF8CekenCAlcUEVrB9Y99wVY94wrcYjiYpCCBFnQz4VQSAW975+Sg1AUHG+oSxOMb1NHzmSjPUVcHhURaAQzoZ8bXAHV2+/Czu/8EOV9+0F1xcr0mUdM0BPk2/G+OIo80X4o5JBEwFlrsPrZz8bqp12B/sXLsZ9ibshRIDsuU/sA4bkoOw+wmPw0Fej7BAvBIea1wDplcjtGwXeY/R6gSB1cvBSdj3oU1r30xTj3D1+PVc9+DpfoH4TQuQihWETQ/tWP3FDbhMlY4+l07tq1Cr6IY2qqy+t5Op2DWF9GwAgYASNgBIzAzBIQEYiMGkTHo3iJuKS4YgUufNWrsOixj8W+KMFgGpCwgooYrdVIJiIQoVE8tUdAd7WCfV//Hso33wXpH0Lt/YsAdVVu0+p7MUHLOedgw0tfhqXPfA56exbjcKWMNPhc7IERVEcDRZ4KJgnIxV/RC1pToI2CW5eo+6pD2I0qjqxdh+Qpz8Ca1/0hzn/LH+OcP3gBOs+7EKG1HWB0EbFAO9b3GbIL1E3nhhnc6l0LB1ILEATv4eoXLDUCRsAIGAEjYASanACjamjl8uKmc3D2y16O7LzzcJQCK+iyZ/2WH0BFReOeL8PyXGg8nbudDlSyCtqpStq278XAt25Ade8+aBQwSIZQV6/UUJN2st5WlVdgLxRBiB1aLzgfG170Ypz9vD9A8ZyzcZgMD1D0HaFg6mMUtZ+Rw36J0cd2RyimeysBR6o0nve3taHANque8iSsf9WrsfHNb8XKF70MySMejbB0FULcSksoXjlgSCm9MkA8xZ8aBbv6pIb6dtxJvXAK6Qn9eXbFyKXvO6bPBjqFuvGC7UbACBgBIzCPCNhUFhIBEd7w4wRIimh57GNw9ktejN7uTvSyOOXSY+JiOAqbQBGQiz/CcZQAarkU4PnozgssZLwIYw0sG7XR2lPK0aeIy6ptTJdnVfTdciMO//wnCIf3wvkyx6d4onACI4WjduKINX/P6JtoPbZVVjoXnreevQ4bXvJCbPyjt2Lpi1+I9DGPwu51a7Fl8RJs7ezB/cUObG7twc4lZ+HweZeg9OjLEF35bCx61Wux7g/fgov/8K3Y9Ad/gI4HXQL09ABRkj8GKLRAXIQgogNyHqAFmqaY5i2wP1rOiFkVe2pBx9ZznpTJ8vBhHPvlrXDgxGvGi7YbASNgBIyAETACTUNARCCiBqa8+YObCoC4ACxahFVP+z2s/J3H4yCXOwd8gKMw4QonIgpBUALUTCBs9oBdC6kRRA2BdWoG5nPd8IAGky8Q9h4zyqafpG3Xj9/27sf2b16HwXvvhisPcMgKdR+jZ/AcJAwbkzPuwhp1Y1Z3zgdkBnHQVOIAaWF+/Rr0POPp2PC612Hj616D1S99CZa94AVY8uznYMkzn4UVf/AirHrpK7Hyla/Bqle/hsLvTVj32tej6+lXIlz4YGTdi6BLvcJoq3MCJzSKP+E4whRkzhK4/EdQ+8E0b4H9qQ0n+lzITc/JrzSAvttvx7YvfJVesMz2+U3AZmcEjIARMALznYDe9HmD53KpzpTBNHgKj7B0Ec592QsQPfzBOMglyFTFmwqRqIDgEtaJaA6eckTbzZWp92reCTIKqIIAh2+5FYe+931U9+8DfJWuedoUd/abTzVP9QAlQha6HEsrJHBnrcaKxz8OD3rZi/DwN70ej3jrH+LRf/wWPIbpQ1/9Mmx49jOw5Hceh+J5mxAWL0bW2oaUgttT5AXtUq3upuYpBIWPhRoou4TmIPzB6CbMihJQY34Su7ZU48o058ScRkzr5lNgcAiDd/8WW774Vez9/g/pxSQGsSZGwAgYASNgBIxAoxFQgZRB3y/nXUAmALgUHD/4QTiXwsWvX42DaRlZHCPlEjAQUShErOeQUrwcr0hmf25eAv0IKOsHWejbosESdnzlOvT+8pcIQ0MMOlLUcGcokKotz4ymnMnEPRY2cWypqZoDKNQQRUBbC9DTCSzpAlYuBc5aTrHXjtCV0IpAVytQjKAqipoVMTMR2wrGv2ldjjht2JWIZ2+B5in8gtM/CCicQwUoD2HgN3dh639+Dgd/8GO09w/S4/H7ajWNgBEwAkbACBiBhiMQah5p+InLfYxjMaKnRYKgkb62Liy/7Ak45/l/gG0tRegXH4dI23BZFYwMsQ08pYgWaf44Yz9azmSmd41cqelw9BxLOlpR2rsLO771bZTu20IRQzGjH9xQy30c9kgb1G246PSJSq/RGi44isuIskkthkgCkFsuBvNq2jm1ZiTw8bBFgOc5nCCieI6jCM45thXMxVbzUFD7AVM+Cxjx9VkJOHIEfTf+Ets++wUcveHH6Ow7hqWRg9NqNYNtRsAIzDcCNh8jYAQWAIHa7R8UMtDbOk+Fs3aUAVALEZC0Yd0Vz8Kqpz0VBx1Q4U+gORooF9kEGlmTPB4W2Eotb43Z2AIHCcLRaUJ/BBmiBFja2Yb9N96Eoz/4CbK+ftYC9CtMVP/VTthST9Toe152xkONDpRVbsIWagQzcs68kJuj0SeOClDkeTWee7bgyDw2yi58zITeM6VAlpRiOWXkr7cXfT+7CVuu/gSOfv07WHSsH8soXFsp/DlD2GYEjIARMAJGwAg0LQHeynM1ommUiwCuADOqhZpxORVO1dQKPPhVr0b3gy7BwZBBv2PPUQh4qSCNysgrYyKbDnqiTaT9aN0goD+O0g/0v4rEV5BVymiTCF3HBrGbUcDBzYwCplzW1CG1aS76NDM10+4C5VNuFHdBHOqm3tRMqAEFjo66AKaYOC7M3CagU+xev1Q7VKtcMi/D7etF/w9/ie2f/jIqN96KJQODaE/LiEOZs03JmQ1sNwJGwAgYASNgBJqZgKPzjFap2GMk0KlQoSioCQOKAwoptLWjeOHFuPglL8bAsmUoxRFrBGRRijQuQb+gmDUx1jx7ZVcjZTwd3YVZYe268XTyu8BTfKk5ZIgpTCULiFLB6pY29N+7Gduuvx5Du3ZTvAA+o4ClAPQcMJTpQ24AABAASURBVLBEDUxzRzGxTefnOZfc2IcfNjAday4Akacx1bwSF8zexmHz6WmKkRwdyvPqB6/4DKFcQbb3AA59+wZsvfYzGPrRL7B8qIQe8Xx2VBAkg3eZCUDYZgSMwLgIiAhEJK/rnBvJ5wV2aEAC5tKCIqC/mmrHTTpgJEyl1+IYiGJ0Pv6xXA5+BnqLrRiiDAj8fYaAAmzUMgdkVDm5UeB5WkDtB0xHDdO2cQh1A54yJaMEjBi1jDJBkgGLxGHnd76D3p/+BL5/gGM6pCyr0Kp8XfI6DxrAiWBi28lanKws7/WUF/KrM3YI7FmlXsb5aR6klBtFMNfEeRWQrApX7kO2fQsOfPVr2PrpT6N0523oqvYiCX1sOcRKbJ3PIeS0YJsRMAJG4EwE6l8aq/VaWlogkr+K6KmZETACjUBAfyXHWt2nehnv/XARwvLlOOcFz0frRQ/CQQqtFAkjW3FNK7JuPSKmItBTBKrl0UEqNE1rFbWz+gBTT4WiUg0QZBLTCtQ1EYcSVKoZl4IFbTt2Yv9Xr0Ppvs2I+PrjKVwrACrMq68h952HXNpQwbIvXj7jPrZFxNpqJ22thWNNG7L+bO1hZD6BQwZ4Rvt8SJnn7j3QfxS9t9+Erf/5Sez77Ofg7r0bPTKElhZG/ZISKq5KrkqZkwgupwTb5icBm5URmE4C+t4SNe2zo6MDIrP86qcDmxkBI3B6AvprOdYeUDsgxAVEG8/GuS99GQbWnIW+NKCQRShmgkKK2vvbMLo56g01GS06RY4VKeRwnJ2i6kmKhVEtydvq0bGGg/BH94iRrsWULIduvR37f/h9VHdsRVwuI+KQwppM2JqZSe7ah9okm89KM0c2jiMJgQSyCJr6AFQrSPfsxqEf/ABbr/kY9n3pK4j37UG3ADGFYRCH1MUUfzECIvbg2FLYA2wzAkbACJyZQJIkEOErCquOzfPUdiNgBBqLwLA3jqla7feW4TSoOcoAKRTQednjsPFFL8RgWycqGVCk+CswjT1yEZiLPuoLp+c0BgBr2g6n2ITlWqluPJ34zgFP0ki7bIkSdFDw7PzWN3Hshh8iPnwYxcxzeRM6LczHjXKdj1aAotXHQ0001Ekh50KMiI/XwLat2PLlL2Dzh69F9oOfYOnRPrQhy9sERnczaUXVtSKTIkIu+7Q3yXOwzQgYASNwJgIi+qJRqxX413gtZ8fZIqDMT7TZGtvGmR8EamJiWMPph0LaO3DeHzwfa5/4RGyNIqTCedJyyUihJfw9d8MpmNdzXq51EFj3ZMbimdg1JijBoysSRFu3Yt83vonSPb9FPDCAOMsoh2rSBnO5nYzHiWUT8C/jEm/Kuenv/UgzT/wZO61UEfbvR9/Pfo4tn/kUNn/mY0h/+2ssoSJsS4AoEbjIUeTFjIwmXP4tUATGFIARkEtD8BpsMwJGYN4RmIEJpWnKewBfeNj3cS9IPLfdCBiBxiagv7nUDhQD6qdKPAefFBGWLsem5z8PlYc8CL0ML5VYgyvBCFw61E/hOm3ExtwpHpBLh1rrmoAYm8eMboGCxqOQVbCaYrR8+6+x4ytfwcC9v4WrlBDRX8dyUUdn1I/Z6VzFuqfg9SHjI8Izzi0fuZoCgyUMbdmKnV+7Dvdc9R4c/K9PY9HuLViGCoJU4QtCMR/g2cYxWhhomUSMAPLRcg4iNXN5h3YwAkbACBiBhiIQQsBYayjnzJmmIqCaSG3UaWHW8fmliUAuvgAXv+G1KC3pwBGKiJRBIkeRoO+vc9qQqir/8Aerz93uQVnDSF8VRUbGeiiE9nApeNeXvojytm0IFYofRivnzr/pHzlyEdQAvhbo//JltBO7dqD/xzdg28c/hq2f/jgGbrkRXX1HsIjDFyj0EBwCKQGCfGPiaBFlZMR+wJS98VKwCCAp2G4EjIARaDgCFd7Q+vv7UTc9bzgnzaGmIKAaTh2lDqAs4DEXCoCjuguSIutZhHVPeipWXn4ZDrcVMEThwYtwrKciUAVDJjwKcgmhfc2FOUbDHAWMpx8xo2OLentx4LrrsPUrX8XQ3j2AiiRkdM0jV7ecOPc59ZnOHL/nDpElvaof6Wy+syivq1XARyoX4eIg+uXXg4MYuOtO7PjCZ7D1g1eh7/OfRffW+7GaD1AHl3olRMhUuYcYElz+2GmnKtwdmRUomuP8E8Megefg5rRCzXhmuxEwAkbACMwIAf0E9diInubrA5VKJWzZsgU/+MEP8MlPfhLvec978O///u945zvfOWJ6/t73vje//p3vfAf33HNPLg7H9qNjeM+bX71jS43ACQSonSgtaoUqNALjQEES+KQFS5/3YhQe+hj0SgFZxniRp0FAHThitZb1Y62HmoYIWrOeraUIrDg9pn5DfaW48SLsF1hULKD16BHs+uIXsevLX0Rl1xYgG+S1FJ6Cx1Mk6ug1Z5hjVP2MLrH1jO10IRemFGCBQjWAy7lMc//0mufIjGLW3BQELmvLEBflt2zFoeu/jW3/+Wls/9IXMfTr27GErxmLSLyFbQp8vGIpko6KvwjihQIQvFrrVAVgRBaOJhwbFPM6poNtRsAIGAEjMOMEVKgFvriPFWmHDh3Cj3/8Y3ziE5/Au9/9bvzTP/0T/vrtf40/+7M/w9vf/nb83d/93Yj9j//xP/AXf/EXefk//uM/4l3vehc++tGP4rvf/S527tzJG7ZGPviyrnePGZ+NDdBMBPRGXzNHUUDxxJ0ZCgZhEuWpYw4PeiQ2PvslKPesQNkVoe8b8ywPtFPPN/BSzYQ59wAL7H/qJrkPMfVbTAlDSSNAFMdYlCTo3LkDez/1CWy/7oso7d8BpCXAV1k3sC7yFLPxeyGc/KmMl8buknvmWaTsmOiuH+5Iec7XCf5CA0eP4vDNv8T9n/kvbH7/h9D7jevRc+gIljiHhAaShafo8wmEYl0ojoVqXQ3sWtgVSUE/PKPjCVighcOpPlawbX4RsNkYASPQeAREBCJ8CeaL+4EDB/C9730PV111VS7o/vRP/xT/zoifirkdvJllWZbXFZHjJlIul3Oxd8MNN+BDH/oQVBS+7W1vw//7f/8PX/7yl/MoYv3DOio4j2tsJ0bgAQQcJYSaMAWktRUrn/AErHr872A3xdWQ4/NVo0aqGwAKCczxxt8HLokiN0Ee4atWsZhiqLhnD7YzQrb7y19CZed2uKzCOdHxOfb45MMLWUaQ/L16lGG5m1RsqtrSFO7QQZRv+yX2fuHzuPd9V2Hzpz+D7N4t6CmnaKtmSPgaItBNj479OM5VUz0Hz8HzWqonQtHnAM2qGq6lqNVhYrsRMAJGwAhMJwEVYGr1Ph1vUuVKGb/+9a/x0Y98FH/5l3+Jv//7v8dPfvITDAwMMEARchMRiNSs3vZUqQpC7U/F45//+Z/jX//1X/GVr3wlF4ljxz5VeyufdwSmNqGCAN3tOO85z0R6/nnoK8RIWSSMKjnvKFoAnqKxtoBCIcHK9g4s3nsQ+z/xGez40pdR2r4VUi5BuBQsYQ491rHV1AV1JAfoeBbRN43eMc+lXmRloL8XQ/feg/3XfRU7/uNd2P6edyH+2U+xbqiCRZIgoazLm7P1ZHZty9GgqbbXvKZmRsAIGAEjME0Exoovzatp1O9rX/sa/v4f/h7/+o5/xa233gqN1okIRGqmw2tdjQCq6blI7ZpILdUyRzGpqS4na321bdu24eqrr84jivoewptvvhn63kK9pqZ1tY2ZETglAf0QhYrA887GeS97AYZWLsWx2CG4GJKxlQoZXUo9zurlwymT2dr1OR1FUT6c4/Lp8rgFhd0Hsf2Tn8HOz/4XynffiejoYUg1ZeRLwGAmzUN/H/JG033I+bDT4dRnHj5lZE95abEEeJp+MCP3QYUfxR0OHkT17rtw6NvfwvYPfxj3f/ha9P74p1h8tA9rJMJiAQq+Akmr0OVcToC9TX03ATh1htaDEWgcAuZJwxDQF3g1dWjHjh341Kc+hb/927/Nl2p7e3u1OBd+WkdNC0QkL1OBJyJalJ+LyEiq1/SCtlHTvEjtuuY3b96M//iP/8Df/M3f4LrrrsP+/ftRr1dPtZ6ZEXgAgTgBuPQblvRg/ZW/j+7HPhJ7iwmqUQJHHSMqZJjqW8jqJuykbszO+i4iUCGYUWwhxOiJWtC9ax8Oc9l058c/isEbf4pw5CjAZVN9/oeTeSgsrBuz07JzoKDij8IUyoydekYjfVpGSCsAU/Qx4nfXndj71euw9YNXY8t7rsLRr3wVHdt2cbnXI2H4tcol34zL2YlLkbgMUu+M/U11d1PtwNobASNgBIzA8QREBCI1u//++3HNNdfk7/G7884784p6I8ozpzmI1NqfpsoDLokIVCDq0vD111+fC87PfOYz2L17d+4PbDMCpyPA509gdNlHAhQjbHzG01BeexaOBYqPOIIDy/P2VDeqAHk6nMtLa4cHltTKZ/jIYSvlKlwasJiCtevYAPZ+/Zu4/5Ofwr7vfAeVLdvgSkNw9Fn0MMPuaPcanXSRg6KCCtQhLkn398Pt3YMyVwAOfuXL2HHN1biPrw87v/Z1xDu2Y2mWopNCu4iIvsbQ6KsXRmHZYR45ZDryMGh+jE006ybawOobASNgBIzA+Ahs3749F3+6NKt5x5vreMTf+Ho/dS0RgYjgrrvugn66+Nprr80/IKItdPy66bmZERghECg0KKRyxUIR2H3ppdj0zCvRmyQoMfLkhTVFKwRqGk/Tc9rIXrs2cjpLGRHJn+/imNKSQgHtSRGLKgEHfvIL3PnBD+Kuj1yNvT+6AZXdu4ChQYDRONTWhAEKrtymw19F4NmR9pmz4gmXbjEwiGznHhz5+S3Y9tkvYNu734tt73kPjn3ta1i0ayfWcDm4i77HMeeQUJolERDFqAnACJ5LwV74+KhBOMDUd44y9U6sByNgBIzAQiegy1AqrJSD5vU9fxp9U9u3bx9EhPeYkKcikqdad/rs5D3dd999+MAHPgAVgfp1MeqjmtbWdKxpmdkCJpABjiIQgc9VFRrFVlx05fOw+OGPx56oHeUkphDJkPk0fy6PkgrMqg0nw1mezd4uQETR6mhBf78g6HAxljEfb9+KrZ//L9z9ofdh+8euxeFvfQPVO34N7N0LHDsGVCq5CKzLWk1zo4gLIyKRQm5MXsv1U8hjLbA+4bC/FBgYgr63L9x3LwZ+9mPs+/pXsPNzn8X9V38Iv732Ghz40Q/RemA/lsJjEYVfG0nFbC9CeKrMdM1dTc/rxjqclh6nxXSYaenIOjECRsAILGQC+uKvwi/4AF2C/eY3v5l/v9/WrVtHsIgINAooItBNRCAyalo2XSYieVcigl27duVfIP2f//mfUGGa+8mbTV7BDkagToAah3qEZxSAXIJE3AosX4uLn/8qDKzehD6hAAQFCp9aIgKtReUEqEABeK4mQJ7DLG+UbIzqBVouyuhn4NJ1O91Zw+Xr8xlh6779Vhz4MJdc3/EKB5tVAAAQAElEQVQv2Pqu/4edn/lP7PvhD9F/513I9u5HGBwAqvoePTWKQn2fHs+17AGm12iB1321BFRox/qR7d6HgTvuxMEf/wi7v/gFbP/gVdj8jv+Dzf/89zjwsQ8jue1mrB48huVUXy1C4GSX8neROXpMmswDGdnVTCSD44PieJVTYfn07XRh+jqznuaWgI1uBIzAHBPgvdEzSnDHHXdAxZamdWHoeQOabe9EBCI127JlCz72sY/h61//OoaGhvLy2fbHxmtwAhQjUMvdVMlBQcLoVPKQi7HhaU9FL6ODHjEKrW0IMeWDAELBUm8SIDMgUzDpje5RxgYUsgxt1QqWB2BFuYKIvwu7vvNd3PORj+Ke970fmz94NbZf+1Hs/9wX0PvNb2Hohzcg+8XPEe64HfLbOxHuvRP+vpoFpnou99yJcPttSG/8OUrf/wGOfv0b2PeZz2DXR67F9qs/iC3vvwpbr2W/X/oC+m+9CZ2H9mNpaRA9FIrtXBLWf83myA78/QzqqNrwTPU1g+RBuLlpVJC0kVfhHDBNm/Y5TV1ZN0bACBiBhUtAX7RV5PX19eWf9L3pppsgIrmNjfrNBSERySOP+p7Aj3/84/lX0OAkm87hJMVW1PgEpsfDiOrCBQh7UwuMpiEB/MoubHrO07Ho3AtQkhYMpgH64Vbkci/wWM8BI43ROJvKUvVG/wZLogTL2zuwvtiCFb19aGP0r/TNb2Dvh67Gnn/5v9j7D/+CPf/0Dux8x/+HXe9+N3Z84P3Y/qH3Y+vV7+fy7fuxhfntH3w/dr6f9q53Ydc7/i92/9O/Ys8//jPb/Bv2UvyVr/8GOn7zayw/fAjrGH1c19WD7kILpTMQ8XdRRCAU1iKibo3btLaKNk3H3eg0FbWv01y2S0bACBgBIzAeAlEUQV/U9fv39D91HD16FCK89ehf+eygEUQg3cBNFKZf/OIXof+GTs/NjMAIAVUEVBeaUAdCIgcG/ZBxGRLrV2PD856Noz2L0TtYRZSyFZ/bGZcxPcVMph9wEj7fWdxwO/1y9C+KYsRxQk3r0Eo1uDQC1sSCdZzwRk54xcAAWnfvRuXOu3HoJzdix9e/jfu/9DXc+8XrcruP+fu+/DVs/vLXsfUrX8fub38fR35+M/zd96Ft7wEsKw1hBZdrl3AVoMsHtHIVN8kcxMcQFGgxIA5gLjeyhm5Mg6azbOrJLA9pwxkBIzDtBKzDOSeg0TP94mUVf/WlX3VKhDdF3ij1up7XTUQgMntWH3dwcBDq449//OP8jfwn+lWvZ+lCJKCSYIxJlEf3pFgACjEWPeWJ6HzsIzHEKFoMXhNGAlk9pbjKKGwCpCGhBa6xqlHzQb9gXc1nVQSfQkKVVoH4CiN0GVopEhcxOriyvROrWzqwOm7FWa4N60WtFeuZXxe3YU3SjjVtXdB63S2taI1jOFqWxKjyj8EyeVTJqIoYaUjgpYDgYgT+zoPXAIc8pXiGCPMANGFehBnM/EYPZn4QG8EIGAEjMN8JaIRBv/NP/zWbRv/q8xURiEj9dE5TEYH6effdd+OHP/whjh07Bs+7oojkPooIbFvABALnrsZEdwF/As3zjGIQPV248EUvBNatQi+DWZVIBSAbsA7VjVaiNeAuAR4BGaN8GVWPWhoJUj7fMwqxjGFOz7l6uh5YDzTGPindBEVebxWHFk1pRS9IWDH2AY7GP+/yViyGRkK9c0zrJtDyAM86niMEcEhAgNwAiMhxhklsk23iJtvQ2hkBI2AEjMAoARVS+u/d9MMWWtpokTX1L8syqF/6IRB9P6AKQRWEWqY+my1wAoHzrxuzQnMe+XKvqMjr7ELhEZdizdOehF0FYIDLp1zlZC1A0LhboKALufhTEQikVD6piygAE1Ql5jmNaVXLnAwLRa3rKeZqFggiiIemnmlt6dvndasUwlX2mbEtKOhqJBQk4UnKogoENLYTEYiMWq3u3Bzp8twMbKMagTMRqFar0OWqM9Wz60agEQioiPrNb34D/a49EZmwS9p+chZyUadtTzVo/ZqmKgK13r333otf/epXeVs912uamhkBnPj01XNGtgIjYaGlDWdf8SwkFz8IR1JBtRrgqSRUEAUKrbmkp5Lr5CYjntWu185V0wb+rqplTD3n6SWgboF5qOWtay2heS2joKzXq6d6TUJgk5oBFICsX+8nsP8wl4BOGJsPG3eGNfGARxy2GYE5JaDfpdY7/D9T59QRG9wIjIOARtL0O/bGLv+Oo9msVRERiNRMB1Vf9fsBRURPzYzAAwnoc0OjWlwuzWVCLmj4fFl3Di563ktwLGpHJYvgWS9FiiAqeB7YzWyVqLjKRRZdHJvyiQ/hBCQ4uNx4xsoSPMs9cqFG39V/FXN5W5byoh7zhF0el9YvaF29oF/VIvAcZdRqbfTo8iuBV5Gb5M2hDfPzug47Ma3Xw4xsOtqMdGydzh4BG8kIGAEjMFECAwMD0D+wNPJXt4n2YfXnGQHVG2onmxajXiK64FtB6OrCisufiCUPezRK3YtR9QEF7xEx+gWEk7VuiDKd2nGWn9Bfzg250U2W1UUdzya0syklXRg2MMXwxisaPWVJYIkakznfTQDO+UNgDoyHgAh/gcZT0eoYgTkiIHL8c1Tk+PM5cuu0w4oINHLpM59/GAS2NRuBmfdXn8ZqubALPFahQauwfDkuedGLcHTJUpS8oE1ixFROqqNg28kJ8PctSOPIrsbx5OS4rNQIGAEj0DQEToyk1c/raaNNRETygI2LHOI4hm1G4PQEhAKQIlCXhROH7oc9DKsvezzKrR0opYHLnHw+Mcp1+j7saiCjQAwnMxbP2m4CcNZQ20BGYAYIWJcNR0DFXqM5JaI3ZkBERkz91A+ECG/mztmtALadgYDwuvD5E0P4dFEpiPZ2nPd7T0Nx4zk4wsIKQ4NBhPVsPy0BMtJIoLIKxFW307aZgYt8GGegV+vSCBgBI7AACaioWoDTtikvCAIqFxwlXgSBvhcwBVpb0H7xJTjrCb+D3s5ODCBAxcyJOMZGuk68ZueTJzDVlvqITrUPa28EjIARMAIkIMI/58ekzNpuBOYRgZhziWgUf6gChQgaBVz1O7+D+KIL0JdESANFICVi/scQ86D6464J29neSARMADbSo2G+GAEjMC8I5De/GZ/J+Aeo+6PpWNMe6ueaNzMCZyZA0YdhIZiptGOLjRuw6RlXIFu0BEMsSikAPU0/EOIoAiOVf3qiaW5sY/ucEzABOOcPgTlgBIzAfCCgQkrnISL5lyvXz7XMzAjMCwIUd6CwAwoAikBEIZjQOjqw+rLL0XX+BegVRxHIKCDrxrTCsABUscFfDYyaMH+8sVPbZ5GAPiazOJwNNZ0ErC8jYASMgBEwArNPQED1BjhBboUEWLkcG572FPQvX4ISVV4BQIIMkX422Ev+Bcx5EBC2NQoB1yiOmB9GwAgYgWYmICK8J45aM8/FfG94Ao3joNAVtWIBiy+/HJ2PfiT6owixAI7iDzQXIoinSKQcRFDZIWxk+1wT0Edirn2w8Y1A0xMYu9wX8cVv7HnTT84mMG4C+rirjbuBVTQC84GA6jm+7mHFCpx35ZXAiuXo5/JvSoXBxeB8ho7nLhd/+akdGoAAH54G8MJcMAJNTkBEXwEB/T61rq6u/D1gMzol67xhCdQFoIg0jI8iNV9E5AFRSpFaWcM4a440JwFHOcGl4GWPvQwrH/No7I2AAcYAIcwgQBgJBNPmnNz89JqP2PycmM3KCMw2ARV/Gv3r7Ow0ATjb8BtkvLr4axB3zA0jMHsEAofiUi+SIs575u9jYNVqHOWSr0cMrv8iSMpUvz9QK8K2KRCYrqYmAKeLpPWzoAnojd97n0cARcT+rdYCfTaIyAKduU17wRMIJKBfC1PN4M4/H0se/zj0FztQpigMXP8NUYUi0IOhQNjWGARMADbG42BezAMCKgL1X2tpOg+mY1OYIgF9How17W7s+Yl5vT4+O3WtE/sce66txp5rfmyZ5s2MwBkJqNA7mWlDzwtpCiQFXPSMKxCftR5HuQxc5t9FmQQuAgeujnAhmNVC3cDzYWMy9Z39ollt6rOfUA9uQrWtshEwAmckIMJXuzPWsgrzmYCKK7WxczzxfOy12cjP9fizMUcbY44JRHzta28Huheh7dKHY9VjHoMDUYxjdCtl6I/xP4pAfTdg3Ry1WjTG2J51J7uroGlmm9rsJ05NWU28lbWYUwI2uBEwAo1HwARW4z0m5tEsElD1on/8UlWEiKKuEGPNEx4HrF+DIURA6iD2KeBZfEDOPJQ7cxWrYQSMgBEwAuMlIKJ3wvHWtnpGYEIEGreyLrsiPyDTX4HEIbn0Qqx+wmMwKDEyrgNLRsnBKvbHEhpi46PREH6YE0bACBgBI2AEjEBTE6C6o/969I7Lu60FXPD0p6Jl7QYMugIyieBDwNgPzLG67XNEwATgHIG3YY3ApAhYIyNgBIxAoxMIgkyXfdu7gE2bsPqyy9Df3YUhLg3r50Tq7qsAUaufWzq7BIz97PK20YyAETACRsAIzF8CDP9FnF3+Xz8Cc0kRKx77KAytXoHe/JPAgIjkUUDkS8ZsMCatn8G2BxCY7gITgNNN1PozAkbACBgBI7CACTiquJgmnhIjaUXhwReh57EPw2BbAd4J4jihAORScNAvhh428WDgMLcFjG5Wp85HZ1bHs8GMgBEwAkZgUgSskRFoYAL6wY8T3VNFlxSAnkW48OlPR3HVKlQix+Vhh+DZQK+DSlHbDSf1Uy0ym1kCJgBnlq/1bgSMgBEwAkZggRBQSUHjEi+o78Asohho7UDbJQ/G0osuQn8UoZQGRIjBYCC51JWfg1AQOpYIzfaZJ6CsZ34UG2FaCFgnRsAIGAEjYASagoCqOFUYaoz6odiCdU/8XZRXrkSZYT4uBiMKvib6QgRH8SeqBdWaYoLN76Rr/inYDIyAETACRsAIzGsCzTE5FX1qJ/PWxWh75KPQ+ZhHot9lEF8aEYARxV/kHSS4k7W0shkiYLRnCKx1awSMgBEwAkbACNQIhEiQtbdj0+/9HmTlUgxIhiqXigNNI38qRqRW1Y6zRECZz9JQNowRMAKTJmANjYARMALNQEBVnNoJvgbnUG1pQ9dDHoL2iy/GwSTBIMVfgMoQbaBrv2onNLTTGSOg5Gesc+vYCBgBI2AEjIARMAKgtkviBNLVg41P/j30Ll6K3iDI9AKPyM3DtgcSmKkSE4AzRdb6NQJGwAgYASNgBHICKjYiij2JC+h+6CMgFz4Yx6ICqp4SUFIEGnQtGFSKeQs7zDQBl7NW3mozPZr1bwSMQNMSqP8DdxFp2jk0p+PmtRFoIgKqJU5mnIK+huglLF6Msx93GaSzHWlQAajmKUdqEcC8XgjQlM1snyECKspnqGvr1ggYgflIQEQgIvNxatM6JxHJOYmMptM6gHVmBJqIgAq/1DHmxN+H0NONTb97OdpWLgVilPBqAwAAEABJREFUQJxQ7FEAmujDbG5uNgezsSZHwFoZgUYgEMcxoiiC9x6OL+SN4JP5YASMQHMQCMNuZprGEXDWKqx59MNxrL0FA8Ej5euKRfwUzuyZCcDZY20jGYGmJyAi+Rw6OjpMBOYk7GAEZpTAvOlcxUbduNYLJBHO+p3LMXjWahzylIde4FB7fYFts0LAzcooNogRMAJNT6BarebRP52ICUClYGYEjMBECOhnPHKJx0PgagI2bULXwx6OUnsnqi5CEJUkvDiRTq3upAko7Uk3toZGwAjMMIEG616XfxvMJXPHCBiBJiHgEBjjC/BUgiFKEJatwrlPuwLZsmUYoiD0+l5A03+z9miaAJw11DaQETACRsAIGIGFTCBQAob8G/9SEfhCOzoueRgWX3gJeikKh3z+DkECCsPGZAHvMz11E4AzTdj6NwJGwAgYASNgBHICKgEzeKQQVANjgq0duODyxyNd1IVBRv9U+oEysWZ5EzvMEAETgDMEdia7LZVKOHLkCA4ePIh9+/aN2N69e1E3Lde8plrv8OHDeZu+vj4MDg6iXC4jyzLop67qVvd57PnYfP26pUbACMwGARvDCMw/AkJxp8Ij4tQKLsAlCVovvhjpxo0oFWJI8IgZHRRep0ZkbZWCgalKw7rpRbOpEtDHYap9WPtZIFAXYpreeuut+MAHPoB3vvOd+Od//mf8wz/8Q27/+I//iLrVy/7pn/4J//7v/473ve99+OAHP4hPfvKT+OIXv4jrr78eP/vpz3D7bbfjN7/5De677z5s3749F5NHjxyFikx7v9csPLA2hBEwAkZgARFQ0ZFwvgklnej3/olHOPdc9Fz+uxhsa4MPGRLn4CLWpBAEkxGjKtSimglEjjd2a/sECCjaCVS3qrNJ4FRjff/738ff/u3f5uLvP/7jP/De9773AXbVVVflok+v/5//83/wv/7X/8Lb3/52vOUtb8HLX/5yPOtZz8LlT7gcj3r0o/CUpzwFL33pS/Enf/In0LrXfPgafPvb38Ztt92G3bt3Qz/9eSpfrNwIGAEjYASMwEQIqPDg4i9E3w0YUoQ4xqbLHo+W1WtxzAdUtDNxEAkARSK1IlMtNJtOAm46O7O+ZodAwpC5msjxf/2IjJ6rJ0F/cTRDExEe+Ts0XCYiI1/qq0vFN998M7785S/nQvJtb3sbnv3sZ+PJT34y/vqv/xo33ngjdOkYp9h0HLVTXLZiI2AEjIARmBiBeVxbZQeFnao63ocAgTDi133OOVh84UXoK7biGC/rJ4IFgApFbcGYIGvWcmAOtk2ZgNKccifWwcwTEBGISD5QFEW5eFPRpSYiI9fyCjyICBx/qcBNZPS6lqmxGLrEq+01L1KrUz/Xst7eXnz84x/Hm970JnzmM5/B/v37+ccYfzP1opkRMAJGwAgYgSkR4H3HxQiM+kEirL70YUhXrkK/xMi8Y896v1ETRi94Hpiy1PbpIUCi09OR9TL7BESO/2UQkVwIisiIMyr2RGrnIrV05CIzKvhEauUqCFk00odeU9P3COoS8r+949+wY8cOpGmq1aDX1PITO0wvAevNCBgBIzBvCaj0UNN7T4C4CGhpxaJHPAaVs9bhWJSg7D08V6yEkUIXHNQAtgnzFsqsT4w0Z31MG7BJCIhILgbVXY3+XfW+q6DLw3feeScqlYoWj5iIjOQtYwSMgBEwAkZgvASEq1Vq6OnGmoc9All7B6KkgMgJBB76YRFhZ26BiD9OdVZ2Nyuj2CBNTUBEf/WQf33Mf/3Xf+FP//RPcdNNNz1ABDb1JM15I2AEjIARmDsCLkJo78Smyy5HsmgxBkplpMEz/qeqL+OKk6dvmmdi+7QQMAE4LRgXTie65KufQv6bv/kb3H777fl3CYrUBOLCoWAzNQIzScD6NgLzmIBqOLUTp6i3Ed5LihdcgEXnn49ywmVglmWRIONScJZVKQL1P4UEpqN2Yjd2Pn4CJgDHz2pe1RQRiIzfnIboWb8OQUWgvi9Ql4Pr7x2sX7PUCBgBI2AEjMADCajkUHvgFYCLvVEMFIs451GPwlBXB/okoMx134pkSCkAM8+IIMUgbJsWAqd6JKalc+tkcgQatZWIYKwQ/O53v4u/+7u/yz8YopFB2GYEjIARMAJGYJIE9IO/gaKvgxHAcNYalKIISD0irv46LhFjeEF4kt1bsxMImAA8AYidnpmAiORCENy+9a1v5V8effToUZ7ZbgSMgBEwAlMgsHCbUvhxoQkSO4SNG7Hk4Y9C3NKOqFJFEoAkSnjfiRgnlIXLaJpn7qa5P+tuARHQqJ/+y7ivf/3r0P88MjQ0NGPvzdCxFhBam6oRMAJGYH4ToKhjQE+DeiOmAhBJjJAkOO9xl6OweDmXfhWDgxeH4GKAAQjYNi0ETABOC8aF2YlI7S+xXbt24bOf/Syuu+66/N/GqVhTmyoVkVr/U+2nqdqbs0bACBiBeU9ApccDTaA/gOvuQst550OWr8KQK2AgzZAdpxbnPaBZmaA+ArMykA0yPwmICBz/bLvjjjtw7bXXYvPmzdBNyzSdiokIIn0PCAARgW1GwAgYASMwjwkESpLA13omWLwYKy55KI61dKKcFCBJBIjPZSDm6Tbb01LMsz2mjTcPCWjE7yc/+Qmuvvpq6LKwnk91mvofR3RZWYQvCFPtzNobASNgBIxAcxDQfw3nBGse8ziUV6zBEZ8iRZXLwLpu3BxTaAYvTQA2w6PUJD729fXh29/+Nr72ta9hOr4aRv/bSH9/P1RMqjUJBnPTCEySgDUzAkZAJV7QSF+cAZvWovWS8+G6uhAqGVzqof8VxChNDwETgNPDccH3IiL5Mq0uBX/qU5/Cnj17RoTbZMWbikiNAi54uAbACBgBI7AACOjqb5CAzKUISRmh22HJpechjSPEVY/YLwAIszhFE4CzCPtMQzX7dRHJp3DLLbfgc5/7HOribbICMO9s+CBS63v41BIjYASMgBGYZwTqAtAjg+dP2hJjwyMejmTxEmRxEUFqkmU67inzDN2kplOjOamm1sgIjBLQX0g1LdFPBev3A9Y/ECIieTRQr5kZASNgBIzAAwhYwXEE9A/+GHHcgpZzL0TnBRfiENXKAAJlYa1i/X5TO7PjZAgQ6WSaWRsjcHICIpK//+/mm2/Gpz/1aVTKFfjMI3h9Z8fJ21ipETACRsAIGAHk/+bNQ+UfeAyhgCBFbHjko+DXrMIAl4I9alum9xXWVyFYt9oVO46XgAnA8ZKyeuMioL+IWvHQoUO4+Zc3Y/uO7RAnuWm52SkIWLERMAJGYIETcAiUfYDjjyBG6lnS2oGuiy9C36IeHM5SpBR9IkKtyMAC8wsc2ZSmbwJwSviscZ2AiEBE6qd5qkvB+qEQkePL84t2MAJGwAgYASNwAgEX6gWCJC4i/07ZDRvRet65SFuKyCj6RITlEQDeW7R+bjzwGppwmyuXTQDOFfl5Oq4IfyE5N40E7tu3D/fccw/PAJFaOWwzAkbACBgBI3AyAtRwWizQH8qTwEhfypJFi7Hm0ocCHe2oZhn0dpIkEZw4IP/yaIx+PcxwH7DtjARI74x1rIIRmBABEf7y0lQA3nXXXfm/h5tQB1bZCCwoAjZZI2AEagRUkjg4ijoeee/gMm+Vim6whI0XX4KkpxsVyQAHRJGjEBQ2E9anARSBqG1swtVkikOeWv6UHBzx2G4EZozA4cOHsWPHjhnrvxE7zvgXqkZAG9E388kIGAEj0LAEVM+pulOjCCwUYriEMqWjA3Lu+Vh6/nmIOltR9mWUSoOofRCEs+HSr/gAbS4BtRSwFDgtA5KFbXNMYL4OryJIPwyiXwej+fk6T52XiMA5hziOsXTpUthmBIyAETACkyWg0kTlHNtHNM26CMs3nYPBQoQqLyeFBI6vu8glDvJNxV+escO4CBDjuOpZJSMwIQIqhqIoQm9v74KIANYFrs65s7MTIvqKNSFkVtkIGIGFR8BmPF4CTrDy4gfBLVuFIUb5SuUyfPBA/lLruOJrcgYT3IzYBIFZ9fERUEGk/8rt4MGD0Ajg+Fo1dy2dr1r9P6A092zMeyNgBIxAAxEQypUNZyNetxFD4NJwFENYRi0IPywCgTwD28ZHgETHV9FqGYGJEhARHDlyBPdvvh/6ZdATbd+M9VX4ahRw3L5bRSNgBIyAETg5AdVzdXNcC16yHCsf8nCgowflSgbPnyA88l6TUgxmNNOAJ0d5slITgCejYmVTJqBCqB4NGxgcQKlcmnKf1oERMAJGwAgsUAJCARgVsfT8ixH3LEZreweiiGUUiJ6qL6j4IxqNCDJpin2unTQBONePwDwfX4Xg4OAgdCl4nk/VpmcEjIARMAIzRUDVSksLWi+8GK3LV2NoqIIs0y8JpOTLRWDt205mavj52K8inY/zsjnNMQERyf860w+DDA0NmQCEbUbgRAJ2bgSMwLgJUOShwIhfTw96Np2Palc3Kk4QuAwch4DYS/59gEI9CNvGRcAE4LgwWaWJEhDR31ZAl4ErlUr+aeCJ9mH1jYARMAJGwAgcR6C1BYsueSiOLVqBYxJDV5kKGdCaCRIPLgbDtnESMAE4TlAzUW0+96m/lGoiAl0C1i+Ens/ztbkZASNgBIzADBLQyB4jfagGdGw6B/3d3ejnedAvgOY1YSRwBkefl12bAJyXD+vcT0pEICL5X2dZlqFcLs+9U+aBETACRqAxCJgXkyHACB/AcN/6NWg9ewNCUkCWBWTiUYk8Mhe4JDyZjhdmGxOAC/Nxn/FZa/RPB9H3AJZKJVgEUGmYGQEjYASMwKQJ6Bv8YramrX/QhSguXqwBQZRDiqrzFIAeQXjd9nERMAE4LkxWaTIE9P1/aiICFYKwbZSA5YyAETACRmACBHSdl9E/RvrQmmDVRRegUixiiIKvSkHoC7yeKxqmE+h1IVfNcS1kADZ3I2AEjIARMAJGoMEJMPoXGOULjiIwjlBYsRLtq1YhtLYiSwSl6hDSrIpm2BrFRxOAjfJImB9GwAgYASNgBIzAKQmMxPYihv2WLcWaiy9mFDDGsXIJWf5/gUdqnLIPuzBKwATgKAvLGQEjYARmgYANYQSMwGQIqLzzcAg0JAmWbDoX1a5FqCQFFFqKcC6aTLcLto0JwAX70M/sxEWEv4yjTy8R/sUG24yAETACRsAITIZATfipAPS8nYQ4RmH1BsiqjSglrUjDZPpc2G1G79ALm8Oszn4hDKYf/lATEdgXQS+ER9zmaASMgBGYaQIqWdSoAJ2DrF6NdPkKVCkGI4ngeL+ZaQ/mU/9uPk3G5tJYBPSrYNSq1Wr+ZdCN5Z15YwSMgBGYdQI24BQIOAh0kdcByLXe0m4svfAcJO0dcFUuDHuWw7bxElCO461r9YzAuAmICH9BJa8vIsctB8M2I2AEjIARMAITJOCCg5qA0oU7CoJVF56NuKM1X2kSb+vAmMCmCCdQ3aoagYkT0KVg/W8gE285DwRwubkAABAASURBVFvYlIyAETACRmByBFTfUQRCU40vtBaw4vxN6Fy9HIgj+PzC5LpeiK3cQpy0zXl2CegS8LFjx2Z3UBvNCBgBI2AE5g8BFX1jZsPVXlRCiqyzDcWeLvjYIaMoPKEaGmlrNF9MADbaIzLP/BERqADs7++fZzOz6RgBI2AEjMBcEoi5FOxaWrB47RqkrTHKIZtLd5pubBOATfeQNY/DIjLirMhofqTQMkZgQRGwyRoBIzAlAhreo2n0T/sREUgQdJy1Hn1tXTgmDsHVZI2+9Ug/hKj1zE5OoEbq5Nes1AhMmoAIfzFpk+7AGhoBI2AEjIARUAIUfZrUrS5cAvjT2oauBz0S2caLMVDogHcRIlq9rqWnJuBOfcmuTDeBhdafiORTds5BLT+xgxEwAkbACBiByRDQW4pa4D2FkT/qP6DKZd8ly1FdugKDUYKMYtFFDlEUTWaEBdXGBOCCerhnZ7Iadtfwu37yV0QwMDCA/fv3z87gNsqMERCR/Kt9RGTGxrCOjcA8JWDTmikC+nLU1YllG9Yhbm1BmqVQYVOIYkROczqwLhqrUR3qqVlOoE4nP7GDEZgOAiKSCwXtS8WgiFgEEPNn08dUbf7MyGZiBIxA0xFgBNAhgsQxkFVw1sZ1aO3qQOY9AnWeRgBFpOmmNZsOmwCcTdoLdCwVCxoRXKDTr017nh3Xrl2LWF9459m8bDpGwAg0IAHVcWNt2MVaTI9qrxhj+YY1SBgBVAGo95tSqQRdhRquaslJCJgAPAkUK5o+Air+pq8366lRCIjoq3GjeGN+GAEjsBAJUPrVpp1EwOIetK9Yioh/mKZpChWBev9Rq1Wau2OjjmwCsFEfGfPLCBgBI2AEjIAROC2BFAKvf5Au6sbiVasQJzEjfymXgVUe8g9V7pqr22k7W2AXTQAusAfcpmsEpoOACF9Vp6OjBdGHTdIIGIHpJ6CvQSphmArTuIBkyVJUiq0oBUGmbwTMPyZM6SdcLFYD07xs+r1pxh5JrRndNp+bgYCIQERyV8vlMnp7e/O8HZqTgC6lqDWn9+a1ETAC84KA3lLUIPmnfWOmec61onvDBaguXY2svROOkcBAsedZV2WfptSFLIFtwwRMAA6DmMnE+q4RMPFQ4zAfjiJ8VZ0PE7E5GAEj0JwE+BLEPZd/EmJAYiRr1qK/oxuDqvT0NUoN3LQiE9uPJ2AC8HgedmYEjIARMAJGYLoIWD/TTYArusd3OazumMjKZUhWLUWVyibNsjzap1pQI4HC5V/Jl4WPb72Qz4hpIU/f5m4EjMBkCDhnLx2T4WZtjIARmCECFIBoS9B11gqgEKOSVhGCLv6CUULasHDUarAtJ+Dyox2MwCwQCPzrq26zMFxjDDGPvRCxl9J5/PDa1IxAcxHQl6NChJ61K1F2AdWKCkBOgcIvog6MNeWp7aMETACOsrCcETACRsAIGAEj0IwEVADGQOeqZWhd1AUX1eQNdd+czabRB64RanQvzT8jYASMgBEwAkbACBxHgKpP3+SnZcwiFnRuWIOOFcsoAGMEXfwdXqkQXQ4OsG0MAROAY2BY1ggYASMwfQSsJyNgBGaWgKq+YRPKGRdBVqyEW7wIWZIgZVkGVxOCM+tIU/ZOYk3ptzndZAT03/Lov+dRt/V9gPW8npsZASNgBIyAEZgaAQrBuBMo9KB95TpUWltRZgQwqDEK6CkGp9b//GttAnAGH1PrepTA4OAgDhw4MFKgInDkxDJGwAgYASNgBKZCIFAA5hahpWcxKi0tqFD4qQDUbgMP+mXQTGwfJmACcBiEJTNLwDmHKIpGBonjeCRvGSNgBIzAPCNg05l1ApR4WZWjenQuXwLf1oqq8JSmutBTDILRQNg2QsAE4AgKy8wkAY346TKwjiEiEBHNmhkBI2AEjIARmDoB3lK8TxGQobioG9WWApeAM/abgZeY1o7M2D5MwATgMAhLZpaACkA1HUVkfL+IJ0YNtW3TmDlqBIyAETACs0pAkgSgqnGrV6Jw1iq4QgIXKABDYCr0hRd5tL1GwGjUONhxlgiI6C/h+AbLsgyVSmV8la2WETACRsAILGgCnkvAIY4g3Z25+Zg4fAbnmY7s478HjTSZYKZZqpsAbJZHagH6qZ8U1g+PLMCp25SNgBEwAkZgogTEQSIKvLY2tK9YjqStCMmjf2DqwPVh2DZKgERGTyxnBBqJgArAcrncSC6ZL0ZgHASsihEwAnNBwEVFIKMARITOpSsRtbTDh7Ge6LWx5ws7bwJwYT/+DT17EftlbegHyJwzAkbACDQMAUHIMsBRBBa70LN8HaLWrvyrYPSjIeqmEz2a1QmYAKyTmMbUupo+AiL2Gzt9NK0nI2AEjMB8JSAQ/QQIl4ERJ+hesYpLwJ3wLPO8ol8FA6awbYSAG8lZxgg0EAH9xLBa3aWx+XqZpUbACBiBBiNg7swVgQAIxZ/KQDgHt3I5pKMdrqb84CUg0GDbCAETgCMoLGMEjIARMAJGwAg0LQFdMVLBJ5xBexEhiZFBKP4wYrxi+zABE4DDICwxAtNCgJ3Uv/CaWduNgBEwAkZglgmE2CEw+tezZhVcK4WgEzBACFtJOv6BMAF4PA87MwJTIqD/7s7+zd2UEFpjI2AEjMDkCWj0TyhtIofWJT3wLTFSls2G+Ju803PTkpTmZmAb1QjMRwIqADs6Oubj1GxORsAIGIHGJkChBwlc9AVN0LV0CbLWBKWsCob/4AJsG0PABOAYGJY1AlMloH9ldnZ2TrUba9+UBMxpI2AE5oyAij9d6NVUDQ4tPUtQLbaiHLgk7OmZCUBCGN1NAI6ysJwRmDIBFYAiMuV+rAMjYASMgBGYAgGJIYtXIe1ejaEQI44LcC6aQofzr6kJwGl8TK0rI2AEjIARMAJGoAEICOVN1xKUCu1AoQ0ZI4D2Ab3jHxcSOr7AzoyAETACRmBqBEQsCjw1gk3X2hxuOAL8HezsgtO35MQRqtUqvM8azsu5dMgE4FzSt7GNgBEwAkbACBiB6Segf4S1JCj2dCEFUE1T6Ft01HhqOwmYACQE243AlAlYBwueQF9fH4aGhhY8BwNgBOaOgH7KI0DjfF7VTezQuWwJ4pYiWlpakLgYjAvOnXsNNrIiajCXzB0jYASMQPMR0PcXaXRBxG4xzffomcfzg0CA50RUBuZKLwKKXe0QLgGL11I1VpjmvVm7MwHYrI/cAvFbb6g6VRG7qSoHs+YgICIQkeZw1rw0AvOEgBenXwSTG/TXLxK0L+6GFCJkIeMS8DyZ6DRNwwTgNIG0bqaXgIj+9k5vn9abEZgZAtarETACjUIg5Mpv2Bvn0NbVDecSSBbgQkBNHQ5fX+CJCcAF/gSw6RsBI2AEjIARmA8EKO/yaYyED8Sha/Fi9PQsQoEi0Kk4HLmYV13QB7egZz9Nk7dujIARMAJGwAgYgcYgIBR6oq44QdTegbjYwuVfocG2MQRMAI6BYdnGI1B/D2DjeWYeGQEjYARgCBqIgFD4ITfUtigGujvhWwqowiOz9d8al+GjCcBhEJY0NgERaWwHzTsjYASMgBGYcwLH3SkiSpz2NmSFBGXKv1SCScAxjxDpjDmzrBEwAhMjYLWNgBEwAkagIQio+KubOpRlKXwSo33pIoBRQIsAKpVRMwE4ysJyRsAIGAEjYASMQJMSYIAv99zzmJswEzvEne3IEoeU8b/6B0UwDVuzd2ECsNkfQfPfCBgBI2AEjIAROI6ACr0QRUAUo9jRjpBE8Po1MMfVWtgnJgAX9uNvszcCRmDSBKyhETACjUZA6JAaEzgRiIsQt7UjdTEjgPY1gMqlbiYA6yQsNQJGwAgYASNgBJqTQB7yA4Rrv455FTcRHBVfhKS1G2nUikpwXASGbcMESGc4Z8mECVgDI2AEjIARMAJGoEEIUPipwhO6o4YgEFrS0gGftDICqAJQeNV2JWACUCmYGQEjYASMgBEYPwGr2eAEcpkXAgIFYKGzE66tDd6pAGxwx2fRPROAswjbhjICZyKgX3ytdqZ6dt0IGAEjYAROQiBXfrXy4LkeLAGuvQ2htYAQjblYq7KgjyYAF/TDb5OfNIFTNFTxVqlUTnH19MWRfmLt9FXsqhEwAkbACJyKwAn6LgsaAfS17wCkAEypeDy0TNeKT9XJwiknjoUzWZupEZgNAo7LDJMZR+SEV6/JdGJtjIARMAILkYC+fNZteP6112IWFuL8v4FkfG2eDuk33H3TJyYAm/4hXBgT0MhaM8xUX3AKhUIzuGo+GgEjYATmHwHqvfq/A9bX4/zv6rYWZC0JMqcX59+UJzsjE4CTJWftjMAJBEQEIoI4jtEsgvWEKdjpuAicuZI+/mpnrmk1jIARmCkCIvqaTJnTUkRWZBQwEgSZqdGar1+SaT6nzePmIyAiuThqPs8n5vGxY8fw/ve/H29/+9vxZ3/2Z2e0P//zP8df/uVf4n/+z/+J66+/fmKDzWHtd77znXjb296Gv/iLv4DOQe3E+WqZmtZR+6v/8Vf4q7/6K3z/+9/H0NDQHHo/vqH1PZkivGGEMPLcVVE31k7sSa957+0PgBPB2LkRmAMCaerh+TuMYgGhtYgQRwin8UOvTdVO033DXTIBOImHxJpMnED9xjjxls3Volwu5wLnmmuuwUc/+tFT2kc+8hFce+21uV199dV5evvtt+eTFZE8bbSDyKhf1113Xe7zhz/84Tytz2VsWr+mad10rlu3bkWWZfn09HmRZxrgICK50BOppS0tLROK5ra2tiJJknwmuvSUZ+xgBIzAHBIQwEUAhV/EZWAk8Zl9EVaZrLFpM+2umZw1X5uXgIjkN9fJzqCRhMLp5qB+DgwM4NChQzhy5AiOHj16Uuvt7UVfXx80Pco6WrdUKuWMROR0Q8zZNRHJ/VMH+vv783mp3+q/ms5HTaOgmurc9Hrd6nU0QqZ9NLrdc889uOWWW/DrX/8at956a57eddddqNuePXtyBjovtX379o1ENptljo3+GDSgf+ZSExGIqHCEEXyIQ2tbR+0Puibyf6ZdJZ6ZHsL6NwLIhYNGR1QgpWkKNczDzemnzPQFZxxzi6IIWl+ritTElYjoacOaiOSPZd1BkdoSqT6uKnrGmpaNrad5EdFkxESOPx+50ACZn//85/jrv/5rvPrVr8ZrX/vaPH3lK18JtVe84hV43vOehyuuuGLEXvCCF+CGG26APq4iNS4NMA1zwQgsWAIiglwAQtDS0poLQBHJeYx9fcoLFuDBLcA525TngEALl9N6enrykVX0qOUnZziI1H5Zz1Bt9i6fYSR9URGp+SxSS0/VpC6WTnW9UctFBCI1Ux9FanmRWnqqMi3XOWvaDKZRvbvvvhu33XYbdHn+NqYaCazbL37xC/z0pz8dsZtuuimP/Ooc9XnQDHM0H43AgiBQrSB2grRSBTJPUQi4+pv9FgSAk0/SBODJuVjpNBNQwaefjhWRPOql55hHm4jkokg6jOYyAAAQAElEQVSnJDKa1/NTWV0kiNTqi8ipqjZcuYjk8xWZWFqfiIjUsw2bnvj4jHVUpOa/iDyAw9h6ljcCRmAOCYiOrQeHOEoAuNrvK3Mn7qoHTyw78Xy+nbv5NiGbT+MSUNGnN1W1xvXSPDMCRsAIGIF5QUBVHSN/SAootrZzCThRCZiLwPr8tIpafi75ccEcTAAumId6bidaKBTQ3t4+YSfqYlFkgf1mTphU8zQQkfwFWESax+ncUzsYASPQHARU0gV4Ohv0dSZJEBdbuPoU4WRv0Q58KfI0bcUmC2Y3AbhgHuq5m6iIQD8h+Y1vfAM/+MEP8vdM/epXv8o/VXnvvfdCP025f/9+HD58GPp/dPU9VPo1ISLCX1h7isI2I2AEjIARmDgBCQhZFaFaoRhkHmoqC+td1SRffhwWgHo1P69Xmcep3V0n8OBa1ckTuPPOO/MvDX7rW9+KN73pTfknKl/1qlfhJS95Sf5pymc/+9l45jOfiac+9al40pOehCc/+cl44xvfiF/+8pd5tAjc6tFAZm03AjNOQETy557IaDp2UJHRcpGT58fWt7wRMAKzS6Am5HjkMrCLE0AiUAnmHwJhKTTyp4b6JsyoMVkIuwnAhfAoN8Ac9bvxfvvb3+I3v/kN7rjjjvx71fRTlfo9azfeeCPUfvazn+Vfo/HDH/4QavqpSv0Oufp7BxtgGuaCETACC5OAzbrpCHgu91LmCWVOUkCxtRWRowDUIhV5apwTT2tCcDgPLWB+IewksxCmaXOcKwIikkdRdHwVcmqar5ueiwii4e/E01Sk1kbzGN5EamXDp5YYASNgBIyAERgloMKtbvXSkAFUOcLoX6LvAeR9RnhNjcnx+3ChJmrHX5yfZ0QzPydms2osAiKjv1IiMiIK68u6J6bq/dgyEdGiuTMb2QgYASNgBJqMABWh3jtCgDiH/C7CfL4M7EMtQshzvdcEnrNgTucXOPpUjV2Me3fjrmkVjcA0ERARiNSs3qX+AtbzIsdfq5dbagSMgBEwAkZgYgQENWGn0oot8yQ/sDzfWXj6fVav0l1M1iboqAnACQKz6kbACBgBI2AEjEAzERgWfM3k8iz4agJwFiDbEEbACDQzAfPdCBiBZiQgDKVJMzo+Sz6bAJwl0DaMETACRsAIGAEjMAsEgkb8ApyMyr+WYgviKD5ucBEB99wgvETTlp7ZiZq2Y7P8Q8San4xpe+j30kzWOIkwATMBmBM//cGuGgEjYASMgBEwAs1GgIpOXQ5AHEcQN3yuZSOmZQIRYQmNOyZhHCLXbpNpO9JmJDMJBybR1nHGthsBI2AEjIARMAIPJGAlTUxANZ1oNFBtpuehmm2mx5jm/k0ATjNQ684IGAEjYASMgBGYIwIaitOhNa0bmOGuxWajBEwAjrKwnBF4IAErMQJGwAgYgeYiMCL2NCw3ctLwc1BPJ/rew7H1tf1EJmkCcCK0rK4RMAJGwAgYASOwIAjM+iRVr07BTADO+iNmAxoBI2AEjIARMAJG4AwEVKHlpgeN3Wl6hjYzeNkigDMI17o2AkagmQmY70bACDQlAY2i0fEA/dGMCi015ud4F7rhQoCmdA8IlGG50ekwu85x5Nkd0EYzAkbACBgBI2AEjMCMEqCe8qqwVFRRcJXLZWRZNqNDnrZz+iE0R58i+hMzABj5COITisBYS2l0+rSdTO9FE4Cn4WmXjIARMAJGwAgYgeYjQK0FFYB5DJCCK0tTBE/VNYdTUXmnX0sjudTzEP4AKsOEXqnHTGZx15FncTgbyggYASNgBIxAwxMwB5ucgMopFX/5P9XQk7mcD8fX6J8aKPjULy8eXlJAqrQypWCZV1KoQKQ+xGxsJgBng7KNYQSMgBEwAkbACMwqAaGkQr5RgeXp3B0kH1pjf6DwU/PIKAIzp5FAjwie3gYKQeSGWdhMAM4CZBuiCQmYy0bACBgBI9BcBALdVWOiu9N/BaKZOEYUxRCZO8mjkciqT5FyGVpE4FlQ5tJ0if76ECH2MWKmTn10ol4Pm+bHZ1pruNG4krmjMS73rJIRMAJGwAgYASNgBCZOQFD7gXPIKLxC8OPqZNorCfJVXWo9cI2XJ4IqXZGeRWg791yUu5eizxeRCo2VQuCBvrMyRGTcxoqYyGYCcCK0rK4RMAJGwAgYASPQFASCyi6NplFPDQ0NIU3TufNbgCgWxLHKLsEQBWC0YQOW/cFz0X7llTiyai12pgH9lcqwn4F6TmbUX/VkRgewzo2AETACzUXAvDUCRmA+EPDDET/9YEUpF4Bz+zUwkTjEUQRABaCgsmQx4oc8CEuf+UxseO7z0XnOuaj4MCwAWWtm9R+cR+0nV8qwrVEJaEhY7WT+abnaya5ZmREwAkbgZAREZvjucrJBrcwIzBCBwKdzpsawVuCJeEeBwxMKKsBDshTUXwiFGCmXhIOLAKasgdwCT2n6Sd1RC1yxZVsKSRmH6TinNlVZDlkqyKr6bYBFuI7FcIuXonD+Jix/wbOw4b+9Be4pV2JH+2IcYbSy6ssIUQlIPLIQoOvGxdTz1NNnj4jL2glNQoaqZFxCzjjTFAjjM0chihGDbUrAzAgYASMw3wiICERGTecnIprA/oDMMdhBnw5NatR88I7aR/2HULg5uBBBPB9WiqSQVrkgHCioHDyf94HiT4T1aI711YRVj7fAK5iQ4VQbOw685n3tAyBRXETS2UMR2Al0tAJrV6Ltssdi3ateixXPeg6Gli/DIUkxgCoqQb8qJjB6KBR+7MUzcOczgCZZxt9fjwwso4GzHK852GYEjIARMAJGwAgoAbP5RoBiCdUqyqUSMgomUM6JUI1hljfqNqE5Ck9KN0RtFICLuoDWFsAJ1KSzHYsfejHOe83Lse71r0Hl/AuxuxIwSP/FVZHRSpKhTLmXcl4+t0ABGKB9T3RGbqINrL4RMAJGwAgYASNgBBqdgFDhiEbEGCWrlsvwFICBS7lQAcgl1UCbzTk4juuiCCn9AgVg3NMJaSnSHQEPFIMx0ElheM56LL/iGTjvJS/Dskdfhv72VhwJQxgIFZRU/OmcAvJ4HwOK0NOI52oTEYIOthkBIzBKwHJGwAgYASMwPwhQV+XCimk1rSAwYkadNDo3CkAVgXUbvTAzORWAWZZiyFfhuttQ6GqHRv7Up6BqzAkQCZAkiJavxvInPxXn/uEbsfhZz8CRpd04kJZRKVeRcL07oZDUtj4C2AIJw4pqJgBhmxEwAkbACBgBI7DgCeRhQIdKpVJbAqboqzNR4VXPazrTFnxAymjkEKN4rosCsKMN1HJQP9Q81Zt39MJFCEkRYdlKtD/iEVj//Ofj7Be8AMULzkN/QVDVOowm6tsbM6agOXagpmKQPYxr127GVdEqGQEjYASMgBEwAkagaQhQFEEFIB0eGhpAluqnYwMmIpLYdNp2fc+efiG1CrikuwPFzmEBKAIVgl489N/D6Rv6HAuCixFau9B2/kOw9oUvx3lveT2SJ16KXe0eR30Z+sGP+lxUOGY8CWf0lpWG65gAHAZhiREwAgudgM3fCBiB+URAg30BlETBozTIuFvKdVLKP5bMwTRD/h7EjFG+SuQgXd2IO7qG/dBYXlBPeR7ooacFaEGIElSSDoSV67Hod38XZ7/hlVh8xVNwZFEnDlHLVbgUnHLpOKWI9LSgxtZQC6xAC8zXLS/nObg5mu1GwAgYASNgBIyAEWhyAoH+e4CRtFw9Uf/kqfeIufxajGI4iqX8PX+Y7Y0CT6qooIxBRvbSRWsgncsgwcHRbRVjEV1SU7eFQjE3qlhHweYQAy2Lseghl2PTK9+A9a96FfxDHoztbNvL0F+QGAEROFOmjtN2cHnfjucRUtFrjnmMbKw1kl/wGQNgBIyAETACRsAINCsBqiF1naIJFIG5gNLzSoq4mqEoFEUUUyoAoXX02mwZBR2igKqkyFrbIItWUNB1QfS7CumT0JwaI3ZCA6ci9E3oZ0y/I5cArhNIlqJ1w0VY86xn47yXvwyLHv84HOnowNFUUGFfXhxb1UyGBaALwjJqQkYHwTEwvGmt4awlRsAIGAEjYAQWJAGb9DwgoDJHjVKHs6GCAk0F0VAJ6C9BUl+TPxRVrDDru+PSb2AEsrWnBy2LFgMxRZ3ICX4Mnw8nNYdZJTiAIjCTBGkowi0/C0ue/CSc/6Y3YPmznokjixfjcMjgRZe5PVOhsQ07iEOKoi8jCRWe6fXADtldfrSDETACRsAIGAEjYASalIDQ75rcobjRE56Dcie3wTIwOASXZXkJhreRasPnM52IcERaS3cnijTEEcBzHlSq0mrXa2UAeFo7CALznhacgxSLkJZ2oGcZOh56Kc5+0QtxzotfiPiCc3E4Bkqxo/hjZejmuRScUvxVGYDU+XstzM3lRzsYgYVOwOZvBIyAETACTUtA5U7NwrBu0jNOxwf4Y4NwFIFRCHCMCIqKqGHhxRqztuvXwFTTKgrtbSh2U8BRqKmzAQGeFmgjzqj7dWPUMNDfjOeZ5lU4OhWPlHCFNrSfex7WvuC52Pial6PwqEdgXyQYqlbYdYogVWjwsBIEVbIYppMPw9Z5agcjYASMgBEwAkbACDQngQDIsGHslnFB+NgQklKKhAqKOgoiVFJj6sxa1nt4irAio3/Frg6AQg1C/+gAXacIrOV5yp1RPx416qdG/Ya8DuvXz4WNhUIwtLbCbViLpU99Mja84qVY8qQnYoj993LpN00ihKQARC2AMDzINhjeTAAOg7DECBgBI2AEjIARmD8EGPBDoHIKQ1VEFIBR5gEKME8hph8EOS7iNgvT1nGjKEbHksUodncgaASQgkyFndqpXQis5UEph4QyUNOaPAxsQhNAHEso+noe+Qic8/pXYfnLX4jBTWfjQIhQDQmKUkCBPQirY3hzw6klRsAIGIEFSsCmbQSMwLwjQFGUpR667BpKQ4grFbj8XMsoBHXCFEO5EAzM6PkMm/oSRQlaFy1G1NWJEOkyrnBUoaxjcoq9XsMxRhjRNBWmGG5Vu86jozzs6ETrRRdi1Yufj3UveQmSix6CAyjiWEq5JwlYK4+UBuaoGYWJnGJYKzYCRsAIGAEjYASMQIMTUBkz1lTZqMIRir2hfrRUhlAIGcVPOGEiw40YKRzWU2OuD19jXxiX4dSbvhEvFJAkHYi7FyO0tSPQvwdGIdW/umF41MC0blomdLVmqG/qvwo8x6XeQhuSs9Zh+TOvwMY3vxktT38m9i1ehSNcBnaMAsZRAiSt4PDCjmtW72ehpTZfI2AEjIARMAJGYL4QEE5EEHGJVWWSHzyGYrXEJVAKQF4S4QG6CfWPyw084gGbsGQixuqn3AVZcIiLXUjaF4GZXMTxAN0cx9eRNF83PVern4N11FQKeuY11fO6CdgLl3qDFJFR4IUVq9D1hMdjw8tfjtXPewH8xk04SB8GvUOKmLVhmxEwAkbACBiBBUnAJj2PCATOxdM0ZVLbfYbK5lPNWgAAEABJREFU4ADEpxj+zEWtfJaPGqAboi+usx3Fzk6AIlQgTJELMYdaKkxPvuuVumkNlbaajjH2CVqAXosAR2stouPCs7H2+c/Cmpe8FP7Bj8BuFDAwWM7HHdPaskbACBgBI2AEjIARaD4C4WQuB4+hwUF4/Q5AiiMRgcionazJTJTpJ3f7QxW+swVxR+vIEPQEQnXoWEHTkQvHZYRnakxOtevlYeP0QOkHPQVVb2hL4NYvR89TnoT1r34DFj/5aRiiCFXRearurNwIzH8CNkMjYASMgBGYvwS8x5HDh1GuVE4+R1VLY+3ktaZcSn2HckJJtriDArDlgf2pelV74JUJl3CUXPwJj9qlpwj0xRhYvgiLnnAZzn7Da7DylS+1COCEyVoDI2AEjIARMAJGoCEJhFz06BLosHsUfoPH+pClGURkuLCWsIC7jNhw6YwkmQDVlhhuSSei9laonzzgOMtHZkWczvJK4zyEvF5wLv/KmVBkXHBRC4oXn4uVz3+eCcCcjh2MgBEwAkbACBiBeUBAxd+wUf9k/QPw1SocRZDQoCKwbrM4W40AZhSAWNoF6e6A6FfA6Piq9TRVo7+5INT8NJpjv2rCNJ9/MUayZiVsCXgaIVtXRsAINBMB89UIGIH5SkC1jvcZqoPHEKoVOAotJ4L8R9Nhm6355wKwWEBYtBjS0QFwWZbO1PSeDHtRT4dPpyPRLlXoOQ9IRippoBiOIS0FaDlsaw4C9S+sLJVKKJfLzeG0eWkEjIARMAJGYFYIqNypmegXJWclDPUdQOXYUbgsQ0T9MytunGQQyi649m64nqVAnMAFDxWAujSs4jBXYzXXMSOb9u3Ys5qGAimANcuShbk346wr+n6GwUFUGdIWEYiMWjPOx3w2AkbACBgBIzAdBHg3hJr2JYytuWwIpd79SAf6EFEAqu7Ra3Nh6ldnSyfaivoVMBF46wYEKlMRmI4IQMzAVu9fFXBMFUwQIpIPCduag4CI5MLPon/N8XiZl0bACDQsAXNsHhJQnaNWm1qAcAl46MgRSJoicnMb70oyj9ZDh5De/EtU7vwNoH6VyowE1rwFQj0zc6nCqRtHmVsidMD28REQ0UcN+dKvCsAwS/+7cHzeWS0jYASMgBEwAnNMgBqKwS2oQe+RGTB05Bh8NYVI7R6q5Xr/rNtseZxwybflyGH0fe+7uO9j1+LIj2+AO3QAUVqF81wOVn/p//H+aMGJdnyNqZyZAJwKvVlsq09WHU7Fn74HUPNaNta0zGycBKyaETACRsAIzB8CY3RSLvWoqVANGDrch6xcgafA8lxw1XsmmK+bntdtJmE4jtlOn+IDB3GUInD7x6/F3s//Jyq33wI5ehioVAEuUweKwdxY/+T+hDxWqNM9+fXxl5oAHD+rhqjp+eRQ0ydsQzhkThgBI2AEjIARaBQCVEYaARSKLZRSlI/2IVQZCmQEUIsCAvT+Wbe6EBxJZ2oeQeBo3VGM1ZUyoltvwq6PfRi/ff97cOj73wMOHgSqNREIRgvBe31N6XFCKgbrhqlsKo1HzQTgVFhaWyNgBIyAETACRqCxCFAz5eJpYAjVI/1wPiBO4tFl4DnxNkDoVExx105bEjK0HtiHwxR/v/3wNdjyuc9hcMsW6HcWZvQXFKzIRR+dDcPG5My7Vj5zLa1hAlApmBkBI7CACNhUjYARmLcE8gAXRRBFFgYGkB49iojRtCiOkIsqNMYWeYFGA1fSVX/nb3DfJz6BX330o9h38y8hff2QjPFKXqNm1H3ENCMUhiomax8c0Uo6J03VND8+MwE4Pk5WywgYASNgBIyAEWgCAkF0oZcCqu8IElohq0L4M/OuC4c4lTl4ccgkQioxU0YkEaPNxVgeJ+g8dBAHrrsOd7/3fdjzha+ies9WoL9CjSfgTGgUd9x1aVgobtkTx8pYzquMJmo5WM4GLB/fviAF4PjQWC0jYASMgBEwAkag2QioTlIhlB46gNaBPhQpjLRMbWbnIuz+FMYl3QDKNoq/VBKKwAQZBaAPgoQRvWXOYd3AIKKf/QL3X/tR/Obqa3HwZzcCxwZQE3cZVPipyFNJqMYLDAj63DQP9kMHxr2bABw3KqtoBIyAETACTU7A3J/XBAJnF2qxPoqhAUbVXLmCAiNvWkitxetzuKsIzM0h0Cc1oWMqxBIf0EWBuCZJ0LZvN/Z84wu495r3Mhr4WWSb70M0VAIyRgS1MvvQdsL6KirVwP5yY38Y56ZdjbOqVTMCRsAIGAEjYASMQIMS4NIvw2SUQBSBFFTHDh0FKiliRtdEpEGdrrkVmLgoQiGOsCjOsKraC9z6U2z98PsYEfwwem+5jUvCQwz0eQBaWzhPl1vgsrLPzfGK8Pr4dje+albLCMwTAjYNI2AEjIARmJ8EVBdREkGNOmngcC9cOUUUBFk1RaAoRENudFy/t8ZlgFQQ+TK6IoclThDt2Y0j130Nuz9wNY5+9ZvAfdsoBHVZOOUsA2OAnFvqUU4zeIACkH3xqLmasfAUuwnAU4CxYiNgBIyAETACRqCZCAyLH00GSyirAKxmiLIAn6YIQSVSo85H38tXgfcl1KKYDi44dLsEK/r6Ed/wI+z60DXY8qlPo/83dwAlikD98EeWQrJMmyBw2Run3B4YGTQBeEpYdsEIGAEjYASMgBFoDgKq+uipzwBGw3DwMPzRPkRpoDgKcA2+DKzyTBipVAOFHxDBeYcWTke/N7AbGbIdW7Dt69fhno9/Anu++S1Utm8BKgOsV2IkMEXg3CWP/pHDOHY3jjpWxQgYASMwDwjYFIyAEZi3BCSASg+gCEK1guqhg8j6+yA+pTiqCUA09PsABaCnoPDLLUSIvdAA6kJUnUd7AnQdO4re7/4A937gw7jvk5/E0bt+BWRDnFqVLTOIRgHZIE+IhJ2ecjcBeEo0dsEIGAEjYASMgBFoGgIq8HLlk+LQ/p2olHrhpEzzNED4g4bd6B2Fm+SG3NN8OgKkjF5mTlgWoNHAZeUqCvfejz2f+xLu+dCHcPj71yPadR+i0jGgGtiAopHiMWNflISMHQoUC3gJY7YFJQDHzNuyRsAIGAEjYASMwHwjoKomK+Pwvh1IK8eQxBmXf70qIs40QIRCaoyxsAF2oQ9qgB5rFkD9Bk/hl9Ff/QJpzgL6H0LavceqLGDl4V74G36MzR98H7b858cw9Nu7AIpD8Jr2xNlS/HHqASfdFNVJL1ihETACRsAIGIF5QsCmsSAIDCudUgmDBw8AaRkujgAqnRAyRsEoqvJQWGPDELqnxmREBAYKwUB5KMIjzcGjJ4qwMhXIPVux60vfxOaPfRKHvnc9wr5dcFmKyAcawNVjiGdvgTZmJ5YxZ5Y1AkbACBgBI2AEjEDTERAKvOFoV6mM0oFDCOWU0b8YqnsCBRNya7aJCUSETgtEjxoW5LlGBlXLtnCpdyVa0L3vGA59/VvYfM37sOOrn8fQli1wlRRRJVAMsiHFYA6C2fpuArBOwtL5TcBmZwSMgBEwAvOYgMBz6TOoHelFuv8QpKJfrRJxGTRQ+3jUomfNhUBFn6OCjWiJBwq0iKZl+TVOp0hRuAgRlpSGUP7VLdj6qU9gx8c/hr4bfwEcOsxl4QqglRk5xJjNBOAYGJY1AkbACBgBI2AEmpAABZJQCEkGZHv2wx06CpcGij8HT/UTVO2oCGqiqYkIPReuYEv+aeCE0b7EI8+rAAzBI/U14woxuiOHNQCW7t2DY1/+cv7ewN3f/jpSLgnDp7xy/O6OP7UzI2AEjIARMAJGwAg0HwFxKmkEpYOHkQwN5UIpwIG6iRHAQGuQOVGs5s5oOk6XqG2hls9F2EiN8pC5fH5aDp63uAhLI0HPwCH0/eKHuOMT1+BXn/kUdv/iZmR9/cjXyVHblFYtZ0cjYASMwLwkYJMyAkZgIRAQCkAGzTBw6ADiwUEU9H1vFEW6B5mA2poFWLl+Gx5HPavJU815lnoEeHhG+Dz9VnHnObeUYb6U4i6jaRl4jYqOdQP0a2KqSQuG4lb0hgAuBiMKZZT37cTOm36Bw7/+DdKjfayuY3AI7iYACaGZds9wr1oz+Wy+GgEjYASMgBGYWQIqnLjMmQ5hgEuexdIQWqh18i9GntmBx9073aFYO766lqmYy1TMSQqHSm5Aiixk+RJvpgpWYkicAC5GUOUWsR+uAwfJkGUlDHC+B1PBFunAls5VGLjoEeh55nNw3mteh0e+8uVY9+iHQ9pb2Eh3HTVwHM3Pc5sP0xMRiNRsPszH5mAEjIARMAJGYPoIUNQw4oW+AxjcsxPFSgVFAUSjgIyIoYE3eg5d3lUx51CF0CAUs/n3twDiHFysqg+MC9KiCBVGAfuQYX+lhP3VCgbb2yDnnIe2y56EZS98Nc5645/gvP/+VzjvzX+Elc+8Ap0PvgDJkm52hpGt1uPIqWUanYCIQEQa3U3zzwgYASPQCATMh4VEoFpFac8uVI8eQahU4bhi5hAgAblhrjaOTzdyH9SXuht6J9dz/VRv7IHIOwq8CJlE8OKgwi+Khff8DD6roFwZRH+pH4crQ9jtM+xp78DABRei5YpnYeUb3owL/uiteNSfvAWXvvaVWPPUJ6Owbj1QbAXiAuAiDis1U3+YczTbm4BA4F8wuvQ7MDCAoaGhJvDYXDQCRsAIGAEjMEsEVNRUMhzdtQ8D+jUwaZWhMg/He6dQfQ1Ln1ly5iTD0A/QTvSDq7jQT/YWMqFAjCn+ikiliAwFxgEjDDGC2Vst4wDF3xGWDHW1wm1cj67HPQ4rn/sHOP9Nb8HFf/E/sO4P/xs6n/ZURBedg7C0Hb4lQig4ikewX+2b+SAgCtQ3V89Y2vgEVAAODg6iVCrxQeUD2fguz72H5oERMAJGwAjMfwKBU+Sqad/egygfG6DWChD+RAEUgaAIwpxvdCX3SwM6dcuCRwqaCLxG6SSGTyOUKoK+isPeLMb+riUoX3QJWp7+dKx41Stx3lvfiof88R/j4te8Fiue+GQkZzHS16KRvhjg0nBQZcfQoo7nOevaewzB/nkitOFdqw1nLWlkAiICEcldrD9x8hM7GAEjYASMgBFY6ARU6VQDju7cj2yoiiQpIHIuF36ika+55KO3bscDLdBEBI6m0TgG/jDEZd6jcYYjzuMoBIep2Mpt3Wg55yIsufwpWP2Cl2PTG9+CC//kz7D+D/8Qbc94OsJFFyGsWAG0dwL64RCdIxWfMHXgD1PhOTiOfkJYP0HsmWcxQFfAzdFsbyICUn/kmshnc9UIGAEjYASMwPQTUIVTN/beN4Bju/ZD0oC4kECc3jGFF+rG7AzudU80haq73EYHVPHl1ScRRLyX66reQFbBISljV5Jhz+IuDFHYtT7zCix73Wtwzh/9Nzz4T/87LnrNq7H8SU9GsmETQlcPQoFLxFEMH3GZlyI3qHGK2j90UwcoiKVues7y4YS52m4CsMahKY4iApGaNYXD5qQRmFMCNrgRMALzl+Lx8lwAABAASURBVIDKGSocLp/q9+WFkKGyZw/0X5/pp38d75UBAjAFN4HwOHN7YNeBkTdPC8zn2k8VGU+4I+Xw/SHgSOZxOAs4RJF6hAJusKcL8XlnY+mTLsfqFzwfG173elzwx2/FWa9/FYq//yT4B52PsGwR0MYl3qRIXamyjcbl4kDzTpeOAc/+8+GY1samExxYRWDElIvD9AzHUWAvsK2ZCOiD20z+mq9GwAgYASNgBKaBAHXMGG0TkKZVaBTNo8ryMsq7t6H18AG0Z1WI9yzTFqDoqUsd3kC545TbaS+espVeCBxFDbngFOQ/3iFkEbgyjUFG6Q64ArbHndi19CwMPvRhaHn2c7D6jW/GhW/5Ezzsv/0xHvSKV2HFE38H0Vmr4duK8HEEH0ktda4m8ij6ECVwNKGABAWgfsl1cAF5igDo2q8AdCI3dUkJqGHMduL5mEvNn51PM9D3/el8RPRR1ZyZETACRsAIGIGFQ4DSRuXNsAXoBygCPCAZ4LL8v14UD+9HW7UMx1oigkDhBKYQx0RorE7RJCw/0SCYhk07EXrlMOQdDlL9HYTDwKJFaLvkUqx82rOx5hWvwYY3vwWb/vsfY+3r3ojOp1wBd95DEZaupPBrQ9ZShE+S3PdApzS6x67gpdavZ3+B5citdtRRoZsE8PLxJshrMsHYzY09sbwRMAJGwAgYgXlAwKawAAjESQzHyFfEuUqW4sjuXYjLJbRQ3EVCeUPBRDmEwBS5BMKMbaq7coHFAQPHKkcx+pcuhr/0wWi/8gosf/nLcMGb34BHvvWNePArXoLlv3M5krPWAC0tQEKLivQzpjn66BjEExpGtJywdLzGqqALo4aTb+7kxVbaiAREBCI1a0T/zCcjYASal0B9laF5Z2CeLxQCwomqOegREB+Ag0fQt3c/ArORixBFjheEggpgEWZ640jD3gSo4ByKY7Q84lKc+4ZX46K3vgUbXvkKdD3x8YjOXQt0Fyn8KFspYKGbOkijlkXEdMR4jbVwMuPsRsTh2HyNCBuOY9d246hmVRqRgL1gn+ZRsUtGwAickYC+f0pfR0Qmcts4Y7dWwQjMCIE8ykaBJFR5amnwFHwsqGYY2LID5UNHAM8l4Xx0Pqf5vObV/AzD8gwztelwqqiYVrIMvrUVSx7zaPQ84XJEa85CKLQBQimXqzwgV2/ClHtgOmI8151FU/dYJ1837fQEU3dPKLJTI2AEjIARmO8ERIQ3GMYteDOd73O1+c0PAsJpqFH1MQekgUKLFiop9t6/HUNH+uDTDNSFCJ41R8QP83y2IzfM2Kaj6JBD1SpaF/WgffkyoI3Cr9gGR5Mo4disNVbtieQRQ880U3M8HzbwnA2muKvM45gn6UWvnKTYioyAETACRmA+E4i5RFUsFnmPOfnNYT7P3ebWpAQC/a4bsw763GUBI4CHdu5BdXAIsYvzKxmXhXMRmIfaHMtmfteIug8eqfOIu1pRaC8A+o9+XYb8gyrQ6CT9BTdNxlg9yyszt9cH0ZSjzA4VDmS7ETACRmB2CNgo4yFQKBRQbBkVgCIynmZWxwg0BgFGrmMuqToKvHCkF/3bdyIMlRAxegYE6FsbNK3Z7LgcfIrgM1SprKLudiQdLRy4Ckhl2CgEwU0FmGrBYWN1zgIjJqyixmSadu1t7Cg8pw9aMk0DWDdGwAgYASPQLAScc9AoIGwzAk1AgHoFnrpFNZOuoGrwL6LfLvPIdm1HvHtH/vUvCevURJ+nDNTaNIpF7hi1wPwDjd1NfmfnuaDi+NU4gV+0DNLew/4SusMrudM6Cxbpznqa1E1Px1q9fGqp9jimBz1VU3iUm/RqzMV5krVpGAEjYASMwOkJaITEew8Rye30te2qEZhbAiqdMgH0+/DAVL2hhEOoVlHZshkdB/aghxG4WK+paQVKQP2wCNUeoAJsxHiRgq1Wzp7H5nlpcntAHAmElhZa4RevAtqXsitGAQOXgsGl6TAsuYTFms0VLPM8505JJpya1AqYw7hMOzqFCfvinneDMdtwmbYaU2pZI2AEjIARMAJNS8Acn6cEhjVLrmXqOg7BA2kVvdsZ/RscQjvnrh+yFdYSEZ7N7p6lKbx+KKWQIHR1Ay25R3RCfVFTycWUO13EiGGWNmpdjDH1ZpZGtmGMgBEwAkbACBgBIzBxAqqZVLBoqhpGexARyMAQ+nbvgytnSPIYGq8IA35MZn2nIK1UynCtCQqLuoCWGIGKVAXrrIu9U02emjkXgbyuPJnY3ugEAkPUulyjqVqj+ztn/tnARsAIGAEjMO8IhOEZ1dP8NGMAcP9hlA4chi9XILwoQvWXq628xqweHMctUwBGbS0o9rQjX/UdcUczs+rOKQYjJHgE8ZTLp6hixY1FQEWfCkB743ZjPS7mjREwAkbACMw8gcAhNHilxiyoYYBSiiP3bcfg/kPIKlXkS8L5RRVbjjlNmczCriOp6VBtPV0odrcBEb0WIFAYYsQwN1vgsAwkQcH5KpUzI5Ussr0JCERRBLW2tjaoNYHL5qIRMAJGwAgYgWkhoPolZU9qUDHF6B/6K9h912ZU+weR6L9Vy6N/mLNNAzXiHDqW9KCtuwNwdEXDkkwmv8vkm57Y0pNihQSPDQC79+TunVjFzhuQQP7E4pNbv7ZBo4AN6KK5ZATmmIANbwSMwHwlQOmisStG0zhDnkjGA5d/j92/FWFoCHABIRdbLGeVudhFhamL0L5kKVp6uoH8OwmhpcDwEePehDUFOptw2raB9erGrO75KQ8q+DLGTDOq5ZQ2OIDyzh048PObsPWzX4LqU61u1kQEVAw2kbvmqhEwAkbACBiBKRFwlEJRVkUSUjgVNN4j3bkdsncXWqolRD7D6BLwlIaaZGOKNZcAcTuwaDlC5yIEisG8M2oxuk//8rOTHMZWCHlVyjZwRmOM/asQ1E+UaHX2om8LyzjvjC20rmcaKPiCij01FcZHDsNv34GBm2/Gnuuuw5aPfBj3fOB9uPsTH5tfApA85vWuwk+jfxoFnNcTtckZASNgBIyAERhDwAWPOCvlJiqLxKF/22a4A7vRlpYpDD3y7/wb02Y2s4FyKrgWRK09iHpWAG1dCKJf9KeRPHqSi7bhPE8fuGsFtdoVzySlVYdN81rGU+61fgKZpD5FGqrIKIxDylplthiqAEePonzPXTjwneux/ZMfx33/8e+4+/++A7sp/Aq334J1A8foMbuy3QgYASNgBIxAExMw1xcAgShOIIz8ARRKFDwHNm9Gob8frZy7BkdkeMmVp7O+B0bnhhh9c+0dKHR0c/ya+FOpJoGndWP2xL1+qZ7qdW3nmNFe1DSvZRoA9MyoGJQoQhw5MknhSoOIDh1C2LoFg7+8CXu+/CXc/5GP4J5rrsZ9n/sUDt38Y3Qe2Yc1XCpfxTaLIzEBiCbaRKSJvDVXjYARMAJGwAhMIwGNqKn5AL93L3q3bkVUriDhUqujOIRem8bhJtKVirJBX4XrbKUAbAMoRmUCHaj48xS2gabNohAY1QQKPEloEa3eX+A1TwM5RBmQ9A0hu3cLDvzoBuz+r//E9qvejS3vfS8OfPnLKDAKuLzUj2XsqLs1RkuiPQVUGS10sK2pCCRJYv+/82SPmJUZASMwIQIitduJvo9IbUKNrbIRmHUCtecrIsqhaoaBu++BZ8Sr6DPE4uCiGBCVNMP1MAtb4BjDppG5EpemXVcbih1tjAfqe/Y0VqmSjpW4s7YW0HiiAk6NheqxGrO5/Avw/KkdPfsEz/Q9kBpJFBV95RTxkT74bTvQf/OtOPT167H1ox/HXe//IO761Kdx9KZfYvGxAWxsbcXKQgGdjEy26HsCK1wqrqZIswwpz5UWbGt8AiICEcm/Aqa9vT3Pi9TKRGpp48/CPDQCRqDRCGS8GZgAbLRHxfx5AAFhif4vXY3yDQ5h56/vRHr0KGLv4Sj8gl5jldne1S01SjqUqaiSxV0odrYNuxEo34IG6mrnWimXeLXT448CoYoU1tEIXyYZMqlS+qVskQJZFSiXUN1/EL23/Bp7r7se295/De77h3/Cfe/4Nxz8/OfQff8WrM8Ey6MCCuwnpdjzyiVEiDNaSBiYjGkRIhfBHe+AnRkBI2AEjMBCIKDCL+UyUBRFUFsIc7Y5Ni+BQLmin6oNFEk42o99v7kbob8fMZdaAUHmA4Kuw2JuNnUrSwShsxXSUgQC/VFTd0QPpzZqtfyiYyfOM6vtQgaXVhGVynBHepHddx+O/fhH2POZT+PeD7wbv77qXbjnM5/CsVt/ie7ew9hQTLA8cWjxFcShAqF4DBSRQf/jB/uNyEb7l1wQ1hxyHMr2JiOgfx2oNZnb5q4RmCEC1u1kCKj4UxMR3ixkMl1YGyMwawRUJKXBIzCqVeXSZ2nbdki1AkSCjIKJ+o++CG129/q9mBoL1SSC7+oA2lpA+QcN/alH6rvaqT1jLe2A8wAj8pKliCj+0v37ceTmm7H7C9dhx/s/iq3/8g7sfvf/g//Bt7Bs33asjz1WdBTRUojYLEUlrcBLCu+qCLkATDmkz40jMMIIaIrhzQTgMIhmSfTJplb3V/N1q5dZagSMgBE4EwEVf2paT19DNDUzAnNJQEXTqQwISKnygs/Qe99v0dZ7CC2g2EHGn2F5xT9mav7r+WRMW49pp4LsdEaf1C+1jPm02AK/ZBnQSRFIdaXuqOBSbed5rin0UB+CwwXOCVmAUPihdAzh8E5U7/4V+n70I+z94ldwH5d5b3vv+3DPFz6P8t13Y3m5jFWUcYvZeRfFb5EDOPap3Sg7dsmregQFn4wYz0bLUdvoUi3TzMeF5ru9WC+0R9zmawSmn4D3HioA9QaUm97opn8Y69EIjJtAwKl/tJPEOQqlFIfu/jXajx1Bq6PscmDUi8a2XjyCvoluKobAoUaNi7oUTuGkBkYkMVy/nHHsjh5EK88C2jshkYMTh4hLrpRhyAUge0YtIAeNDqr5Sgo/MITK7t04fMuN2PXVz+K+d/9/uPtv/jf2vusqxD/6GVYdOojlLkV7IUZUaEWIiwgSI0vJq8pxmQqXeCVEcDTxMZxPODZTPUfEkR1Af0ToDc1xRg62NRWBJElQKBSaymdz1ggYgcYmwNtIYzt4au/sygIhIBRbUbkEv2sHDv72LkSlAcT53CnRVMlQ9AXWAUJeOrnD5NtW0wwFCr+WYgdQ1X7UqagWgRt2RktV9KFSBfoHgN17kd75Gxz9znew/WMfx13vfT9u/+CHsf0b30F8/3YsHypjKYVltwtoix1iJ/AAzXGW7F/FJaN/wjJQ0IF5wDHn4PJrtbyW1UwwdnNjTyzf+AQKFH/FYhEixz+Qje+5eWgEjEAjEjDx14iPivn0AAIUd2GgD0d+dTuqRw7lYshJxHuhQ343DBlTlUcPaDljBWEkah5QrVYZ+OtGe9dijkdpmof86BnXZvOvbmGUzjHqjoEBlO7bjEM//jH2fPYz2P7Od2Dz3/9LoTG/AAAQAElEQVRvHPjAVWi98WZs7MtwfvtSrGjvRpSwn2IMYeoizpUGjYJO0/3f0VPbm4hAHMf59wCK8InVRH7PmKvWsREwApMiIFJ7DdGbmNqkOrFGRmC2CFAAumoZu351C1QICiN+OrQmKrA0QqjPaDUtnw0TETgaGNrzAAod7Sjoh0BilVYszCrQr25xvf0I23Zj6ObbceRr38SOaz+Ku9/zHtz54Wuw94YfoOvoQWyg0FsTxehJBS0paou24vL+E0b2ipkg8WBkjwMN7zKcTjZRLyfb1trNMQERgciozbE7NrwRMAJNRqD+VTBN5ra5uxAJaPRs7y70c/m3WC0hcoCQg773zVEc6n/OEI3IUXexeFb2yDk4CH+AQiFBx+IuFDqLQKDwqw4BvYcxdO/d2Pe972LnRz+O7f/6b9j6b/+GQ5/7LxTv+g1WV0pY1VJEkRG+CjwqnIdHhozRzIwzCFSWKm6jqkeh4hHrh0WG5yciAE1EmIwaTrsJr7oR0xxPbDcCRsAIGIGFRqBUKmFoaAiON7KFNnebb5MR8BmGtmxGums7CmmVwov+UwyppFHhJyqWaFRfvDA7u36QylO06WjFJEHX4sUoxhH8zj0YuPFW7P/K17H56mtw+7velX9n38Btv0T7of1YQbG3lI63ZymjehmEfXAq8AxneparaZ9qGp1X85yb6tu8TA/TYG4a+rAujIARMAJzQMCGnCoBFX8DAwO5ABThnWeqHVp7IzAlAipJHPSZ6Or9qOpR8wG77rwDcV8v2vgHS0tSRCQRxRMoBgPbeLYItNnbPf3Kv4OQQ+bCr78PB39xE/Z87NPY+S//jntpB77wFfRs34oNkmFxgcu7rQkKrQW4iJKV7VWwCmobV3pRf+uglutsVAxWI0AtJRQ9r9We+pHdTb0T62F2COhfAXWbnRFtFCNgBOYrAX0tKZfLGBwchC4Fz9d52ryag4CKHfU0TwOlCTOOloujNEPo68fhzdvQmQnaXYI4iuEoBOtCKVACIjdoEQ/Tswd2cyrjpXzXv50SLlH3/+Qn+O1VV+FeLvGW7r4TK9IK1nJ5dzGXdIuVodoXV8PTb0Db5AbhD8+hmwz7rou/gQWasojFo8KQxdO0k/I09TQH3diQRsAIGAEjMHkCGgHs7++HLmWpIJx8T9bSCEyNQE3ujOmDIjAPkDGwF4bK6L/jHmR7D8MNekgq8BlbsILo0iibhWEZJXnKgunYhZ2cxoQCVIQeBCBKU8T7DmDxocNY4zy6Eo/YVRBHHkksEPFwNPgU1WoZgcu+IlruIIhqxjmzhHlAQ5saEVS1KOJQ+9GrvIThTdurD8MGng9fGVfixlXLKjUUAf0uwDiOG8onc8YIGIHmI5DypqXRvyZ8PWk+2ObxGQkE1lCjpmOOkS+KJDBiFjECuO1Xv0L1SC8SiiRQ/KkADD5jPW0hTJE307P8ZJYPwoELWYb2tIqWrIoopBRtHkL/Rz0LI16JCITCDqylJkwFgtncTADOJu0pjiVSe3LodwGqBf71M9am2L01NwJGYIERGPv6ofkFNn2bboMRGJVHNceciyBcWsX+fdh36y3I+voQ6W1QQ2OeddhAT9VAAQUVUAJogtnYdCzHgxqT2RhyOscwATidNGepL8dwb6RfCDlL4zXkMOaUETACUyYgItDXExGBiMA2IzDXBHJdx6citR0DZzzjcml562aE7dvQUirnMs/+WJmeR8kE4PRwnLVe9Ilf/7+deZ5RwPrgJ57Xyy01AkbACBgBI9DoBFT0qVH21VzVJeCQYe9tt6DnWC+6KQwZE4QIM6whUkuZbbhdpOabiBz3x5XI8edz6bgJwLmkb2MbASNgBIyAETACUOE3YlIDEigAMwq/Q3fdieLRw2jV99VJyAWVyHClWlU7ToKACcBJQLMmRsAIzCUBG9sIGIH5TIAaL59eyDL03X03hrZtQVt5CEXvUb+WV7DDlAiYAJwSPmtsBIyAEWhuAmHM20iaeybmfTMT0HhexAnEAYg8IGmA6ythy023I+s7hpY4gpvxqJ9gqpv+OtXtZH3Vr42mAfo7qAaNg45eYHPCGHt+kry2q1veXvsYY+ydZyc/Oo7QdLs5bASMgBEwAlMjICL5jUe/BkZ7Epn6zU/7MTMCkyGgX/qs4k9Nvy4PVYqfnQdx4KY7kR4bRDUSZPoUVZvMAONqo52rLJqKaR91O1k/9WuanuAUp6wRzlEL4KxPa0DGTurmkYdIRzs47bl6B9uMgBEwAkZgYRHQqIF+/1+xWGymiZuv85lA4OTUVBsFj9LmLXDbd6EtBdI0Q8oy1rB9mgiYAJwmkNaNETACRqDZCOiXyqsAFNE7brN5b/7OKwL6FNTIlYYCVZkwDLjztlvQdugAlrgYCU0YC5tXc57jySjmOXbBhjcCEyBgVY2AEZg2AioAx36p/LR1bB0ZgUkQCIzw6bvV4DOUDx3E4bvvxFKWdcURilEBTvQ/YAlsmx4CJgCnh6P1YgSMgBFoOgIqADUC2HSOm8PzkoDPMiDzwNAQdn3vO8h270CxMgRUq1DZp4Fqx4xj5mSWV5qXZGZmUiYAZ4ar9WoEjIARaHgCLS0taGtra3g/zcEFQCAAwmVe/de54cghbLvp50j7jkC4LOxDCjVwWRi2TRsBE4DThnJ2OhLhnz/cZ2c0G8UINBIB82W6CbS2tqK9vT3/NPB09239GYFTEqDYw4nGygLh0aFy9z0o3X0XXLmENGIAUDJ4SXnN9ukkYAJwOmnOUl8hhONesPV8loa2YYyAEZgnBEQE+v4/tfxmPE/mZdNoXAJ1zZc/3+onmg67HFKeVDIcuvMetB08jNasyqoUfxSGIVAJMkVusG0aCLhp6GPWurCBagRE9K+kWn7sUUQgImOLLG8EjIAROCmB+vv/nHNwkbPXjpNSssLpJEB5Byq6WpeeiRoLuefFfCoiO3wEB351F7oGqugMHjGjfw4R4AsI3rGR7dNFwGhOF8lZ7Effs6PLNvUhRcRevOswLDUCRmBcBPQ1pLu7O6+rqwhq+UljHsyrZidAlaff8CJMc7Wn8xE9YPiUF8oVHL31FvTeex9a0gwFXne8KhBWVDPJQhDTthvNaUM5sx3pi7OaiEBftDs7O2d2QOvdCBiBeU1AX0eWLFkyr+dok2swAtR41HM1xad6ju4FKsKghSED+o5i6y9+jurRI0irVdYTiETgbQ+1D4B46H1wrMG2SRMwAThpdHPXcGwEUER/QWTunJmtkW0cI2AEppWARgDtD8lpRWqdnYlAXQDWb1n1VNtlAdWdO7CfEcCkNIiWJKbwq1eoNwyUinXTRtSIw++JV1HIi7VCO46LgAnAcWFqnEr6JNevblATkTG/II3jo3liBIxA4xPQ1xAVgeqpiL2WKAezWSAgHGOs8TRfGs4y7P/FjYi3b0VbpYT2lgKiKNarCFqflQI0AqhWE35exR9r1OUhs1Pc6z1pOsWumqC5CcAmeJDURREZEXv61Q1qWm5mBIyAEZgMgY6ODvT09ORN9Q9LtfzEDkZgpggIhVtuAUEFnQRwh5RT+CPHcOjXd2BJtYTFhRieS8De++M8CcNnbD0DwT7tXU3H1FRteMDxJhSkXKOmb+oh58p22osWs7BWwLJG2U0ANsojMQE/9K92ffEW4W/SBNpZVSPQnATM6+kioCJPTftT8bd06VLNmhmBmSfA21Wg4lBLqfqyPJo3rIkqVRy9+Zc4/OtfobNcRqvPIMjok8onNmIu37UPGi9ixDBNW67Sxog/HVptRLnlJzjuVIty44HthRfV1CNPP+um55yyJrX2tdycH8eQnXNfzIHTENAX7brpewDVTlPdLhkBI2AEjiOgrx9jC/QPSf0gyInlY+tY3ghMJwHKJEok1UCe8i4gCx6BUb5wrBe//dEPgaNHUWSNLK3AOYGIjAw/o89TdYwjqUirWUQnY5YwUR/1Ayr0S8CyUGBhQotowghmQETxl3Aemmr7vCEP+dI1U92Fh7HXeDrne1MIwDmn1GAO6Bu3u7q6Gswrc8cIGIFGJ1C/iWq6aNEiLFu2rNFdNv/mEQGu+lIw1SakmisXeSys3P1rDP76FrQz8hciCqvIIU1TBIqvWu3hIxs5COomzGOaNsd+HIUc3YH4GBISClRBJhSpQl/AiKR3EF+oWYhzPyL6lGQeBR8Qe4x4xGJKRuSGBt1cg/plbp2KAJ9VuvyrdqoqVm4EjIAROJFAxBurfvmzlmuqEUBN9VyEt1Ka5hvMzJ35QoD3Lp2Kig7H0Jh+v18eB+zvxb5f3Qq3dzeK1WqumII+FyXPUgQGmracWau5p94JPEN1VerQY+LQ5woouRilUgXVSolOZIDLUPv6GoG2U3+p/Wr5XAIK6x2/a72RkuNORkpnPaOznfVBbcCJExDhE41/nWT8C0mXf/XFW3sJLNPUzAgYASNwOgIiAuccRAS6gqARQHATeeDNisW2G4HpJ6DCh8ZnIWLeu2Jfhe87hM03/QJJ/wBaKKHc2FFZt3aqz1G9Ujc9r12ZliO7C4zneXHIaFWG9QYSoLRqNfqXr8HRpANpsQ1aXpJBVB39pghUoZjxd6rqIpbFSCXiDNgZndKjo//CEpWylLHMsYDXGmV3jeKI+XFmAir21PRFvJDoR+T5JwqbaRmT+bnbrIyAEZgWAlmWoVKpMJoS8i+T1y+BFtHb1LR0b50YgfERoPBzXC5Vk/5j2PvTHwN7d6GLUbckfzqeIJL0tG7jG2FStQLH9hRyFdoAldFQZxs2vuSFuOztf4VzXvpilB56CQ6tX4X9S3qwrxDjKIXiEARc/UXGOWX03zvKvfx3SignkRuLKfyQG/ItMK8Tyk/m9MBpzun4Nvg4CajIU+GnSzZxHGPR4kXQv+BFBFouIrDNCBgBI3AqAvoaotciLgXrp39XrFihp2ZGYHYI8BaVL5sGD+5URJQf+w/i/u99D7J/L9pCijhklFSj7rBJfj42Hb06vbnAkaqM5g3y92Mvl6I7zz8PXY95FOSpv4tl//31ePh73oEH/f3foPO5z8Xg+RfjSNdSHA0JjlU9BviHVcWnjB56WkAUORSiBAWJOCdBLgIFyD8VPL1uT6k3PgJTam+N54iAij/7BN8cwbdhjUCTElARqJFAfQ+xvoY06TTM7SYkEBj38lR+GTwQKD0qQOWWO5DdeTc60xKSKAWE1zB3m/rnGWAZamlHcs65KC5filCIENraEboXo/Nhj8SD//BNePL//hs8+k/+CMufcyUGL7kQ+1etxPa2Vuzl/IayFFmaQlIPlwVEFJbCyKDnlDXKCA3WqM3dNEdGpksjecs0EQH9C15NXRYRTcyMwDwjYNOZCQIqAvWPR/sE8EzQtT5PRcDzQqYCj1E26LrpoV7s+MFP0bb3AHookAQpAgUUq83RHgAKt1KphPaz1qLtogdR9HVSrgZ41wK0LAJau4GOTuDCc9Hy/Cuw8W//Ao946vNM5QAAEABJREFU5z/hgr/8c7RfeSWGNm5Ef7GIY+znWLmMIaYV7xkVFIDzDrxXC4WwGpiO2vFTpifHXdXz42tMz5kJwOnhOOu99PT0QP+CF5F87BBm6imSd28HI2AE5gEBkdrrhX4IZPHixfNgRjaFZiEgECSIEYmDVMoob9uGvXfcicWugK6oBZJxJvltLD/wZA52n2FgaABLN52DHoo5xC3I6LV3MYOWNHEAl4hRaEHKNGtvR3zuuVj59KfjUX/yZ3ji/+8f8OD//kdo+b2n4NB5Z2P3sh7saolxGB4lCkFKQeYyijuVw2oBMjLNQD0YeK1m+gGTmrGYdXiV15iZxp2zmcbeprkr626UgIhAZNQ0+qd/wTv+VaG16qnmzYyAETACpyKg7yPW1w61U9WxciMw3QRUbARPGZNR6VWHcN8N30FEIRh4Wu6vQKoOLkhN7Uz34OPsT5yg2NWOZQ++EK0b1wKFVjgKQAFjdqpQI7oX8yBAIWlBTOEKtfYuhKXLES59OIqvfT3O+bd/wUP/7z9g9R++CuljLkX/qhUot7VhkBJuMFRQQhWpI4tY4CIHDgvRII5GQGlBPNRUAAahIOR4gT5gmjc3zf1Zd7NEQF+89VN8+mWZnn9ZWARwlsDbMEagiQlEUQR9/18T/C/xJqZsrp+KgKPYEYpAv2sXtvz4BoTew5Q1nlGxGF4K8IgofKh2TtXBDJar9hxi/x2rVqFt4wb49lb6AqhIEpZT+vFcc1oyxiQCGCGES5BRMHpa6FmCwkMvxfqXvBCX/6+/xuPf9qdY+7znoHLxJdjdswzbkzbskgQHgkMv798VRh5BLm7EPIRC0NE0BclIbgFcJ69Z7tPUDjqLqfVgreeEgP43EF0CLhQK+fgqAvOMHYyAETACpyCgfyjq8q+uIGj+FNWs2AhMP4E8wkUBMziAoz/8ETp37kRHZQBxqKJCYViKEnhHMUVJOP2Dn7xH/R1Q06upOBzIAlo2no32s9bBcZlXRPQSTdPTyCVOC6wbRULBKMhCwghfB6qdS5BtOg/uyiuw9C//DI949/vxyH/4d/Q875XoveBS7GxfhJ2MgPZS+IXIIYm5SE5BGQWHiOURy+PcMkZHqxSFKVQIYpq208xomkawbmaMwPLly6Ev5PNS/M0YNevYCCxMAs45Bg9C/iXQ+tpRv/EtTBo261knEKiS0ir8kaPY/IMfovXAIbSlFQqmjJE1IKPw8Tybdb84oP4uVCngqj2L0HLehSh0dFNoOUguSEHhRYMDWIqTbgJdys6GAF9FXl+lWhkFLvdSDCJBKLQBy1ai5zGX4ZFv/iM88x//Gb/ztr/C2uf+AfovuBB3tbTgHhHsoRDuj4pIXRHQfzfnBc6jNrpgeOOyMHmq38MFk0p0RpNqaI3mnsCGDRuwfv36uXfEPDACRqDhCegfimr6unHxxRdDBWHDO20Ozh8CXM7E4BAOfu/7SO/djOUUU20UMcKlTZ1k4BpsYJnmZ9PqIqqUZVz63YjWBz8UWLIU/AWhAGMSaJRfjr4xLgcRB1CoHW+sEwNRi0BiyQVtxHZJiJAwGuhAMSetQMwVuw6myxYBm85G95VX4oK//TtcftVVePg//ANanv0s7N+4HrvbO3CYArA/jTFUFlQqFHyI4SK2F/4hB+R/zDEZSTU/UXMTbWD1G4fA6tWrsWbNGj4PJbfG8cw8MQJGoNEIqOArFAo499xzceGFFzaae+bPvCBA1QO1k0wm8/CHDuFX3/gGWodKiLncqqIPiPKIWUSBWJM22vYUfeil6TDtnqbiT38vhKLqWLmK7nPORcfGcxCK+v4/eiMcTI0Jgsql+okWjDEtzo1CzQVQAnJWgZItUAAij+AJBS54hRcAikQkEbjmCxSoHFeuwtInPxWP+pM/xdP/7u/x8De/GYXLL8P+s1ZiV1cbdrbE2C0BRyhSyzT9Q059r6eaxyQ2N4k21qRBCKxduzaPAEZRBBFpEK/MDSMwVQLWfqYIrFu3Dueffz70pjdTY1i/C5lAGJ58PeVpYF7NZ+i/4QeI///snQeAJFW1/n/nVofJmyNLzlEBQURQVERRMetT/8+cnhlz9pkVTCBRBFFBBXPC8BSQIJIEyXmJu8vmMLG7K/y/Uz29OwsL7C47s4Gqqa9uqBvO/aq67tfndvfcPZtK0iArl7XsW5EHq0Q5zahq7TRSGRv2CKrmqO4moZpJdGaW0pA95e4upuzzJMpbbU1SivAvZeRYKys0Rgm0XCOGjKB4pDH75/eCxqYuUHert+RTdlniT2/KqFagpwfUN/s/hXH//Vr2+caXOeSkY9nh6Lcy9PR9WTBzEkvaK/SmKQONhCH/jUGJQf83dOpdzeuoXRFyrN5bM/WQ84UAbNKyWR79w9wzZszAv9Hn7wQ2y0EURhcMFAyMCQP+jNh+++150pOeNCb9FZ080RhwdeFjTv2Qa5A8R0IICax0oJc7/3kpHb0rqEggVbs6ySS0UhdCI2p4nfVF3syjHOSfk12rWrcsIUljedbqdG4zi069PuK2KonayITm7jFHM9U8erqFZk5TdfnYW/mtsHX+IaGfllc0z40kBBkmwsVgRwdMmEhp9z3Y+pWv5Ln/+yWe+9kvsN1rXkd42sEs22475naPY0G1jaUh0C+OExeaaqwp6tS48pTMx5sp7kApU9xDTzfLeqkCmxUD/jB37LTTTjg2K+MLY5/IDBRj30gM+EqBPyuK5d+NdAG2+G4lOnLvncsslxgasMRGJvFH/zKWXnYxS265EZMQJK0zUO+X0JLUku7xf5NGiMgkZjDJElOm9lwTrWuobh9pH2FZ3nRJ/Q3GdRaEjI69dqNr+kSJ08S/skEIhsmUvKCpxUeFnwwEre9GQrAIE9CYiAL5kq9rPEekthxaBjYtA5uXQfVNUJ86C6YCpsJt3TBpFmy3K5XDnsesj3ySfY4/iSd/+WvM+O/XU9tnHxZ2d7NQntMV4jkNEKm/TF7CVNfC1ExmGrW7ICV2UTnk9UTn0bVRcYptM2QgGl723WWXXfIlnc1wCIXJBQMFA2PIgH9meI899qCzU54XPfzdA/BQjKE5RVdbKAOZxiVZR6wwznQ0ob+f2/52PtGyFXSVyrjOySS68ogZCPlH5Bi9ze3y1ld6HJWRe8NCiTBlCuU9dieaNCHXam5f/sFEmeZ1mlAFedCGpW0z69GOXndtMbKdlXUUcQUn+/Avj1SqZG1tMH0qnQcdyB5vfTOHf+ELHP7Zz7DT615Dbe89mN3Zxm1xjTnifalsHVQTQSKzIlQrEaWoBFYis7L0n8bNWG9FfxuEAX9we0M77bgT/lD3D3d7ukDBQMFAwcCaGHDP34EHHojpb03ni7yCgQ3BgMukhhpqkBGCXFBa5mz86xqGLr+ecbWEcghYMCKdC9a8G43R3+QHw0Vm7hHTa8CyQLXUJj9ZxKTttqdnh23BBZZs0unRN2gdezCVD4KUG5mWibNpU8n22oPSS17IVp/4GE/97nfZ/4tfYNxLX8LyHXZgQWcX8+KUJYM1+mtDDDZq1FMkzCvyvFbJqJK3520W2DwZKJVL+RLwdtttp/si2zwHUVhdMFAwMGoM+JvFSCsGvvzrKwaploBC2DiP/lEbZNHwJsOAz0LuAUTSKksHoHc5d19wId0LF9MpQRKkZKIQYWY5xs7wjNSXQoc7zLRU21dPqMsjuc3+T2HCdjuQKS6jaG4+kjWheXZjHRv+5Q8h1pJvvVEnlkcv7Z5Itu3OdB/2XPb9yCc4/MvHsP873sXEw4+gb8cdeUDLxHcmGfPk+e/TuOM0IkgAh401iKLfx8dAlurG1O6t7L///jzlKU/xaI5SqUSkB74nzJovMrNHD71sgYKBgoEthwGz5mveRzRr1iz8t/98+defDy4KPb9AwcCGY8DlRBMm/1IpS4iWL2fwn/9iwWWXMX5wiHYJkMi8DLnDwu9Ds+Z9amYbzpRHaGlVD0FiMDCoPm3SFKJddoOJU8CXW02VZacMlJGKbyq7z/dCRSK1Upb3LqpSKrdjwb2YJRIrQ/sEmLA15ScdxOQ3vZ29v/I1Dv7Ocex+9IdpO+JIluk58KCW5JfFg8SkhQdwU7m262pHpheYfwnEX0D+u16+DFwul/G8RqOB/4/gdW1z9MsXPRQMFAyMJQPu6XO0vv3rzwh/ZoylDUVfTxwGsuGhRgrL8jRnC5Zy3e/Oo7RiGV1tEAUv4bNXEyo2prupe5NdQQIvNWNxElPeZhbt02ZglU4skojKrCn8VLYZkYkeb0HJjba7DSmY7I8Ud54jDSqIV/OMsjLbhA6J7E4RPmEiYdfdmf7Sl3PoZz7L87/yFfZ921tI992b2T1thQBkM938oR6VdPl1rd0buNtuu+Hw4ZgZ7gE0041MsRUMFAw8ERlovRk0s/xzwk9+8pPl1NAD44lIRjHm0WdAt1amZUX5JihLoFg9pe+K6xi8/hY6NVXVrSYvVXNxePSNeXgPkkS4Z9J1UiQR6DpvoBrRudfudM7aBkpVMovQMAQXqMPyzzNUk1wu2cMbHssct0UCEKcxVSJJJQYbRFldC7t1zBoQdDKkkC93q0ypBOPHw9ZbYwccwOR3vYuDTjuJZ3zv+HxEFNvmx4A/3B1+m/pnetwL6PCReH6S6CbwRIGCgYKBJzQD/oPx++yzD23+AfcnNBPF4EebAdcdkYRJlGqBsb+Xe6+4jHGD/YT6IOVqBaIAxkbbInVuaSptlBCnCd1bb0PHnnvBBAkkmZZqAImQykb/skjTUCVUb1W8Gdu4x2Gb5P1rylQJPcnW1eOyUG/+sEgRwcO2dujugilTqD5l/0IAipnNcg8h0IJ7+3bccUdcAHqemWFmm+W4CqO3WAaKgW0kBvyLH+79MyueCRvpEjwxunUNkuhQ13B7B5h/8YUsvflaov7FdAYtrcYRIYt0ciPdhzKtWqkQ9DrIJP6W9vUybta29MyU968sL5k8ZolcazVSGh6XmRk65JDZK3fPW5kY24h37RQ6ghLmdlfQ+jWgEPGcQ/nyCWKBlcDjqiPtQKTz8ngqh2LbAhioVqtst912+H8GcRHo2AKGVQyhYKBgYD0ZMDP856H8oyH+BZD1bKaoVjCw9gzEaV42613BnRecTzJ/Ph1aay1LfJg8g7mTKi+xcQ5pnOAfmUrkOSv3dDD5KU+iY8etySopmcX4ihou+LSUbbIb3zIdcuSH4YSCsd6l3UQjD4Ne56tnDhtmCteEoHwXjyHKm1JqDPaii1FlwAWfL/P4g774kPeoUl00XjCwWTBgZvlPRO277774lz/caDPDrAlPFygY2GAMmARSe4ByxsClF1O74mo6B2L5oypacnVplaIIzWVKBRthj5OYVHbWIqM0dTylnWfA5CpZFNPQXybRV8rKGkJElAZCvhascWWC5OHGtH006Aqj0WjR5tgz4KLPf+dr1113zTtPU73Y8lhxKBgoGHiiMuDeP/+JKCyUNuwAABAASURBVH8+bMzPBT9R+X+ijNvvL5d4pA2ywT5u/utf6Vq4hG6JKBNcPiERlfm8pERe3tPCWHKUDXshM4yuajvl+QuJ738A+lZQ7u+lbXCQaiMh0lK2kZIFIZLXMMRk5p+rz2RuC4pu5nshADfTC2jWfBdv1gx9GBPGT8BF4KRJk/Ra85vUcwsUDBQMPBEY8FUAs+bzwH/rr7OzM//tv9ZPRPn5kTyYNcuarQpHni/iBQNrw4CLuWY5gxW9LD/vPFZcfQ2TtRzc4fdWyEgl9BxeblV5T40+fCZ05D1lKSZbKllEfN8C7jzmVG5804dZ8NWTqf35HzRuvpl0/gNkjWVgQ5KAdfzf2aWK4ZuGuCV5AQsB6Bd1C4CZ4T8L86QnPQn/wHdryYdNYiuMKBgoGBhtBtzD5/AJ1kP3/vm/fvO4922Wz14eLVAwsF4MuJBqYvgoMbWyIXnXsgfmce25v2JcPaajXCayGBNSicAE+dS0xIpCRmlrWqXGhyPDgTKGd//sm14GZkYl1epvLaF99n3cePbP+dOXvs7FX/4KD/zkTGrXXU28aA5hcBmlRi9Rox+Td1OeleGGNlDQMtDDDdTkujQT1qVwUXbTZcDMMDNcAPpnAX0S2HStLSwrGCgY2NAMuNfPvwxmZpqnMvw5cNBBB+GeP/9ISL78taE7Ldp7wjDgGsWR4keHFFQeFwUuBHv7WP6nv9Fzx710JMagvG1xVCOLhkDLp5nflwY4GJ3NrXJ466aIdjL1l3+Uz0N1ngZ5/6JAGhkWpXSWM2ZUymzrovWWG7nl5BM4/41v5Pp3foAlx3+f+v9dRuOeBaSLe8mG6k0HYN6wDtr1YhuRp55beSjivChQrqfWCD+XY7hcHh+jQyEAx4josepm3Lhx+O9+9fT06L7MVsNY2VD0UzBQMDD2DLjI8/8C5OH06dPZfffdmTBhQv4M8P8M5B+AH3urih63FAZcn2hGkYhRTOJOEckpE8BqddIF87n7n/+kp1ajqpPmAstCfh6CchxGrpZyYaR2lNINqizFPc/TjxPeg3QdcjrmfecyVZkuAtMAiUNp/yZw5v+uLonp1Hi6Gw2mNGJ2rbaxXS2mpmXsf5/xI/78uS9ysXDfOT9n6NZbSBbNJ+tbCrUBiOsPt13jyDTaTG3qpEaTpzxHC8nZanBxqpHrnIr57gkPxwiiYox6KroZVQYyv+kE78Q/9L3ffvvpdaWbLU3xCcHP+7kCBQNjzEDR3Rgx4K9zh7/W/WMgz372szGz/DkQRdHKbwKPkTlFN1sgA2kuVYZVSq6sNMhBQd6/u3/9S7KF9xPSISIagpcr6WQbRgkzw5RyUWRqx+VgkEiykVB+XuRxHryfSG24F9A7dVNz4RcC7gF0IejiK2SBKC1RkqklFQ6hJPPKWr7uZEqb4KJw4Xyif/2T247/Fhe/9fXc8MH3sOzsH1C/7iqSB+dIDPZDrB4aakTL4EhUZvUa1OX5TOvopEaVSPilguZkpVJBpXVUd6YiG2kvBOBGIn5Dd+sP/ta7f//hV/82sJlhZgTd9D4BUGwFAwUDWywD/jp3+GvdvX/+cRB/LviAPc/MPFqgYGC9GXDR4uIF3Uoel6KRgoHklju5/4KLyJYtJ1hM0Ikgh4RJaZlEVrNDiSSEvGIzZzSO0nF5s61uPO3ewJIUoCOSK9AFXyThqXdHeVk/n9vrqlDWo8ohTujROKcFYyuJum2SOlsP9LH8sks4/9hj+cP7j+b6b3yT3j//ifi2O0mX95INuFewQYgiLCqLG0kstelCMyh0W7xtNesU6jx4nqdpberby7SSoxnKutFsHiiaHxMG/MHvX/zwcPLkyey1115MmzZN97feccgL2Pog+JgYU3RSMFAwMOYMuNhzHHDAARx++OG559+NKMSfs1BgQzDQEiqJNxZJqQhZrZdbfvFryrPn0KGlUxc0fnp1ZJJVDhTSFD9s+C3IJG/VA4dJhJbklWuLoaPhCLQ3AlWlPd8NkS5UlYxIZU0xF19mJhEXckSliFI5UFFY1skZ7R3sXWlj1wVLGPrlb7jmYx/jqre9gbs/fTR9f/wFjVtvwH8AO+tTh/UAcSQEgjoqSQxHYiDyUAZGas+EXAmuDBmzLYxZT0VHY8KAmW4n3ch77bkXe++9d96nfzjcxWGeKA4FAwUDWyQDZoa/1v3jH09/+tPzN38bW/xtkUQ/gQeVymvmAi9z5ZSJiOWL6bvsYpZc/W+m1FM6lOeeNJ1ZuStrZXwsIqZO5GxDjr78TZClEIaN8Hw33YVhcxyQGHlZ11+tcmoi380Md6o4SlrULsmj2R3aGZ9WmRQb25er7BCM6N67uO33v+bvX/4if/n4R7npu8fTe8k/iOfOI1s+QNbfgCHJ5kZKkCD1/vEOkXF5mOn1Kt+q5u5mPmOyFQJwTGge/U7MDDPLO/Kbdd/99mX//fenmABySopDwcATggH3/D/1qU+lvb09F4NmzWfCE2LwxSBHmQGJlDTBhVDIIpCYSec+yOXnnEt50YOUB/uIErnWRlrht18LI/NHMZ6p7Vz8qd/8m+96DdTKxkBHxGBXmaH2EnICEoWAz4+aOPHyuThU3TXtlpXktytTSqrE/UYtqVCvdNIvAThYKtHeM44Z4yaybSNjxl330febX3Llx97L9R96G0tPPZbGpf9HfM/tpMsWkNVXSHX2S+fV0UHQ7sJP4hrB7Ue2K3fU90IAjjrFG6cDnwD8ZyD8R2D9JvcPho+9JUWPBQMFA2PFgHv/Dj30UA477LCx6rLoZwtlwEVIC60hBnmqIrnNfC5xL5Z7tBZefDl91/6HzrTBuAmdRKWNKykyt09oCquMUhThP/eyIBvivmiI+8s15oUaA0GeN3nuzAytxuLiz0WgVmnzeGvMq8IMUxXzglJnHiSqn4SILEgYWlnezxLjE5gW19mqMcS2jUEaN/yby79/Mn/++Ie48oufZeG5P6Fxy40kC+eTLVkMA31Qq0GiivIwYhGjsWVqtAVFV+4b92qtNKOIjAYDT37yk/PfAvMvh/jPQIxGH0WbBQMFA5sGA/7ZX//x55kzZxJp4ts0rCqs2BwZWE0stBIeSvz0D/SSDaakc5dw86/OY6uhmIoE1TKrUYvSVQJqzAeeIfNgeB3XBVsjjllaH2BBNWXHlx/Ojq86gt5Z41hcTklKEaohp1uWewAT1XMB6eIxz3evHNryMCEN9RFo4P8aLiKlLOVYTQKVOOSfI0zNlaIpHhhvVXbt6GaX2iDRZRdx0zHHcPnr38Y9H/k0Az+UGLzkCi0TzycdqJPFWW6Loc37XA2e55atgnJWJdxgz/DwESCraJ3yoo5CADoLWyj8m8D+eSD/l1A+RH/n5mGBgoGCgS2Hgdbr+lnPehbPefZzNAdaPpFsOSMsRrLRGciVQ6AsQdPd2UPoXc4NPz6T5O7b6ZK4KWlpOG408s/csdE2GeniSzJHUopUSSpV+qIS0596MD3PO4qZr3szz/7oJ5ig18pNEquzswa95ZB/DjConvkSrCswIZUAy5eQFZK5h07iloTMYjJiLHMkWhpOiNKUSHUt88EbqZlehxHtUZlOuQunSGzu2NHOk7u72HpggEUXX8IlJ53CXz7zWa788ldY+MtfkV5/Pdn8+WS9vTA0SPM3BtVv3n/eML5l6j1Xfp7vcYWe588BD1E6hxPgWFXVS+en8ogaC0Kxb4EM+Ld+3eu377774iJwCxxiMaRNm4HCulFmwMzwz/uiraurK3+d77rbrkSabEJUPNpFS7FvCAZcQLj7yOHtNepw07U8+Nff0FVfQltUp6olzI4kkjcskjDyQmMPC4FggrqWM49UEmyxxFY2YQrbHvV6uvc4DCbuTulpL2CvL3yFHT98NIt22Y7bh/rpq9foUH0k6hoSeakv7yaSU0kqreUEqFHtysnTJpFleQ+pxptCkFCLVE71Mi0HQ0mlg0SoUZMXcqCeMhgb/Y2EoGXyyZ1tbFetMH3ZEnr/9meu+tLnuOzo93DPt77G4J9/C7NvgsGlkPhvCcZ5n2pweFd/EqA6CRKeuZjzrJUR2eHCrwWZlp8arj0yCCMTRXzLYcA/D+Tf/D3kkEPwbwSa2ZYzuGIkBQMFA3r2p/gbvSiKOPLIIzniiCMKVgoGHhcDriMcrUYkJZADC1wpmHJdcCxZxi1nnc2EB+fSkzaIJEb8dCTBpRIbfbcsoBVpXP8sliDb7rBnM2mXPaFrHHRPIK12kU2azM4vfykv+sJn2f7lL2HB+AncJ8HXr9dSGqXE8gwiFZmSkXsB1ZiHLvx8gKaDe/vMvX4mhSVkQpqfcDYcnoBMojQNgcShuLQjkYRlW1xnqjyWu5RL7JLEjL/vbu74+c/4xSc/xm8/dDQ3fvOb9F56KSxdTP45waEaVq/nlwJ5JJOkTiykivv0brpQlqnfFlLFHbqINgyZvdquEqulN1yiaGmjM5DpTnMhuP/+++P/HWSjG1QYUDBQMLDBGDBrTjAdHR0c8JQD8C98bbDGi4aekAxIJ9BCi4BUt5l/azYL8kQtXkTf/13AkkuuYtuok3FRFUwSUOKmIUiDKM3G2SR8TLa4F7AswSZZxtQDD6T7JUdhO20D8own8tqlEnlZkN3jphPtdxBP/vJX2e9LWobddQ/uk+gbsrrE46CGFaOimJm8fIFIYioMg3ygjzxMM9URHrmEhKHmZ1+ly9/EybaOcpkdtEx8YFuFbe66m0U/OIuL3vR2Ln3d61l0/Dfhn3+He26DxfOxWo0gcWvliCwy/JrhF8rhnZoOYQQU9SwHOrSKeRGdKvYtjYHWjWVmuBfQ/y3UljbGYjwFA09kBkIImgRC/qPPzz3iuZjpyb6JEFKYsWUxkAsM/3dnfUP888dnUx0aIB7oxxJ03wUy3XvSXwrZqFsmL16SGYPlwNK2ErNe+ALG77wzSCQlIaUhz55JeAVMdgYaoURSqTL54EN4wdeOZaf/+m8W9kziwRBRq5ahZERaEnaJlYiEVG2juhouZpaD9dzMjEq5kv9kk4clT9cadPfXmCWtvUdUYZ+oxLh77uPf3z+dc47+IP/3v5/nzp+ew+D1N2HLeomG5IEVrCG/bSJDZKOOYJC7CoNCo3lddM6TLehMXsTDAlsYA5HeujjcC+jfDjzooIPYc889V47SzPBzLaw8UUQKBgoGNgsG3HPgX/Dy17b/67fNwujCyE2aAWmFXDt46IZ6GClSEUzC5I5vf5fu2bOVqlMf10ajEgiaS+SHklAirwsuMRjzLfPl6UZCjZTb6wNMfvahTHjqU2HSNJJSNZdxJdkWUimlWNAybIRGVtaS8ITJsMse7PKRz3Hgl46nuv8h3NPbT/9Qn2rUiEpaCo4g0dDkBMRMEcD0x4jNTDlriaA2fP6NtfzrtpfEYLnUJq9jO6lVJdoqlNMS4xvGLlkHe/cb5Yv+xX++/BX+/ua3cv17P8Sy7/0Q/n0zLOyFWtzJwxjLAAAQAElEQVS0RKZlEcSWEiNombpRT8hSKUDtypIiXFm0GSmOWzYDvgTs3xL0ScNvutEdbdF6wUDBwFgw8LznPY8XvOAFlMtlzGwsuiz62IIZkJMMh5xkuFbIhyrnEstqcOUNzP3nZUxI64zrbmMgq5FIxKQSLmYZWMKob+6By12Na+hJt3+mJdzFA/2Ud92Rcc97DqWtZkBkEkISRJJyyF7DIG8Hcm+gDxbZr3JU2xn/9Gdy8Kf/lwPe/T4WTZnGnfWYpXL/JRZhqo+2VKLK59HM6ym9PrvXdaxWV3ZlsjM1w8UmBmX10SmxOiXO2K1c5YDOTrbvXcGyCy/kkm9/h9996Giu+NLnWfjH38F9d0P/cqzeR4k6pSjT8I0oBNRME2ozj4N60qHYt3wG/LfBnvGMZ7Czu8O3/OEWIywY2OIZ2GqrrXjuc5+7mmd/ix90McDRZcA1XAoeOJDwwQXSnGVcdNa5pH1L9WajQVnepbLkg3vDkhLEwXBRhLuXcoyCmRJHqfcpEZYpbImYVk+p+h2UOB1qj9j9pS9h8lMPgq4uqRxDeiovFksHxaVAUpb0ilIJwIZ065DCAbB+yPqEIdh+O6Z96OM8/cQz6H7Bq5lb6qFvUF40JyVj5eYicGXicUY0PFzAplLgsdCIEuqlOo3yELGQKo6kbJsGM62rkx3Gd7FTNWXGgrsZOO9crv3U0fzrjf/FXR96P71n/QhuvB4WL8AaQ/JgyjgJ3NbldPqU0wo8WmBLZsDdvwcecCDPf/7z82G6JzCPFIeCgYKBzZKBo446ihe98EWkWvry17NjsxxIYfSmw4CLG5MGkpjKBDItK9ZShq64jIX/upRxEiVxXKMxNEA5lORZKsv2SBVMIssUH709VfNZLv7Uh0mJSYS6ODXZLL1EEiIWt7Ux+dBD6T7kGTBpKpSkTlXApBaDV5PkUfFc4Kaq3xxjqjOCyiEPIu0dpB3d1ORptN32ZN9Pfob93nc0gxKFD4SEJULdVF4NBZUJWm+N0oiSoFNEUlklnW4hKO7NOmSG+nrkXU0666SyJVMfjkRhooYdVo5I9HrvX7GCZKCXjniIKVmdXdoCe1Wh54F7uP9P53H+17/Gnz7yYW46/jh6L/gb3HcfYcUAUf8AFtchEVTPOXlka4ozmy0DZpa/IM2aIQbuMXAv4Pbbb6/Xjd9qm+3wCsM3XQYKy0aRAfc4uODbe++9eeYzn8mEiRPy3vwLIVGkiThPFYeCgfVkwG8hVywWE2kJES0nctt/uPzs45k5NJfOxiBtoUxFkAONEBuWGHmV1CQEQXqHVPNOKrG2rsh8ouKRN287UzfqFKzOkESQfwEiNGDpQMK86VvT89o30LHz7lBqh8gFoGks4FK1pPYjwcOgXNM4KFVVbhihAq7SsoRypUTU3QHTJzHx/72Kg047gXGvfTH3tEkEJjWCRWQNSchagtuQDsqIoYQoVnNJQqRl20hisJya4pE4EiQWXTCSD4KVmydVTMJU7ZHlJohEWkhVQL1Qlzc21nJuqFaxUhkLJaJyRfUCjQTaNZYZErDbaLm467Y7eOCHP+af7/8A/3nz61nxpU/BBb+HObdA/4OQ9hJWWlBEtmgGgt80Uci/EfziF7+YoPQWPeBicAUDWygDZpZ78l/0ohdRqVQwsxxb6HCLYY0lA67kSDH1GWm50dIGV/34TGp338LUUkZbpnMSI8jzZQrlnCIozkopMbqSwls36aNU9imgp7tH4idjSOneahsHvOq1TN//QBpt8uKZMod3rxcpHmlsHnfkp/XawZSyks6WSBWmEnYmBkw5VlKtjjbSCT1kO+3Ak977Xo743GeInrw3d8mlt7xcIrS3Uy5X6JBgrJZNzcWqnYqXVEvLBhJ9iB/lqMV13U0VgiRhkG0m8BAob7jtTGEQqpkxMSoxKyqzq54Pe2h47Xfezs1nncl5H/kQ573vvdz2vVOpX3GlSrOBt6K5TZIB9xrEjZhJkybxrMOexT777LNJ2lkYVTBQMPDoDPjHOF72spfRronHzDCzR69QnC0YWGsGYpVM3TcGdWPpeX9h7gUXMJ6S7rdO7FEdB1Ia+Obhhr8npbckqJrtp7QRWzt1dZV2lnlAS6HT992XKYc8HRs/jmAh/5F0n/e8BpJQkDaj+VEVcTyynWatc0YIEVaWR3HiTLqe/3IO+PJXmPnm1/HApC7uXbGEWjogITrYRKiTWExzGddIxFk9iqhHgYbictQxFpuZ5Rw0Gg0J1DKTO7vZVh7JyTfcwrzjTueS1783Z2AsbCn62MgMBN14Fgwz4xnPfAYveclLNrJFRfcFAwUD68KAL//6xzheJvG337775Z/9M7N1aWLUyxYdbOYMaIlRNxZRI8UG69zw+z8wvr+Pjgxq9Qapn28NcaXnL4DHVaZ1arTCgOySDUZZfVbwX3NZ0NfH4JRJTDjyCNpnzKAkL14kweUwW7fXh5nlc+Qa7ddyK+UO6JwMu+zJru9+N8/67CfpOfip3CaBOScKDLWVkQNObSDhhwRfRoOMWEjUqPOXyYuaKa3kqO5mRltbG/5D8WYmXoxuLUtvnUbsVelgd1+6H1ULisY3GQYyvWiCRKC/KHp6enjOc57DYYcdln8W0MxyO73MSOSZxaFgoGBgozDgr0Uzw1+3Hne4+Hv5y19OuVKmVPJlK4qtYGDDMeAqJVRhzkJu/sZxlG6fzZQ4piM077VUPY2BzlMva969f70g5LkKEjRlGoMpfXJa7nTEs5l02EEwqQedBEzFIswkTjFYS5gZZk3wsM1HbhKeIsnb7eii/TmHs893vslOH/8E98/anrsHMrK4jCXqO0RkJcO9gcokymKZ5m2oYc3H/np2KDVqu3v/6v7v4zT3WygTyh0kpQ5quF2Z7Bm1rouGN2UGnvrUp9L6DJHfhGa6sR+3wUUDBQMFAxuKgWjYi+GvT2/Thd/b3vY2Jk6ciC9ttfL9XIGCgQ3CgDx/LO+Hm25n3v9dRNvyXjokdsxS0k1gijC3JZVwkTcyrtVYYhkT9t6bKc96FuWp8sy19N4GIWMNjfg8KQ8jVoaShHJ7N0yfybZHvoAjP/UZtnnRUdxdjpgvruqVCs6ZaTk4mEuuGmR1IR0D/9+abJdXUvb7knS+FC0bwxqKFVlPAAbK5XL+QfJXvvKV+WSSJMkTYNTFEAsGNh8GXOT5v3Q0M/wnXz72sY+xx+57UNPE5/mbz0gKSzcdBlKZMuyFUuxhe0OqYEkf1576fSbcfz/jVDST6PLPsyER+LDyIzNGOy47/LN9UZxRGuinNtDL8knjmfGaV9LzlKdAtV0WuKTRGBTb8LtJ0AUt7TpK8uy5wCuRVduwbbel/JzD2OkLn2Snz32EBTttzc3LlrK8t5dKUqPEAFnoFyQCQ4Je0o9gnil/tMbQvPb+0zKpuknUjXb1V+xPSAZ22WWX3Au4ww47UGwFAwUDmxYD7uFzEej/7ePTn/40Bx54ICEKlKISIRSPboptnRlwCeD+Jy1UNutK4K3mjhrs4+YffJ+Bm25gagRlncxWLhSmquMVFGyM3T87J+WSZsZQmrI4S9j1+c9m4lP3h65O8G/b6pxMHjXrnIGHoq6MOBUvQYRNnMTMl76Mwz73WXZ7zasY3HoGC6LAUDBMhgWNAXQFPNQycNB4QqJzLbj9o2a9GjbZaR7KaAn6oGixP0EZCJpEDj/8cF4pL2AURfmk4nkef4JSUgx7/Rkoaj5OBswsfw2izYWfC0B/fbrnb7/99lNucw9RWFmumVMcCwYem4FUwiPJkekI0h+qlNKoDyqeMjAQk/7lD8z77U/pTHqppUOSfiklFYwkX4JgZpg1oYjqj+UuCSWhFZerLG3voHuffZj8whdQ2W4bKLWBaUk2jSABVE6DUkSCR8cNtat1efPUnRosCZ6uiI9IwAJEEqJd0yg99RC2/cyn2PkTH6K29+7cV0sY6JMtWgFOtXydJbHszNDqMCV5XcuNgEkEIkEonaiWR283dRBWYvT6KVrehBgwM71eV4eb518IeclLXpL/P1FPO4rlJWehQMHA2DLgX+ow0+PZJ9wowj1/n/nMZzj44IMJerPm/83HbNVreGytK3rbEhhw6Zdp8m+Npd4/QCmUkdqjPW4w7xc/YfKKJfSUMqodFSxkEoEQZRDknQr+bd88R4Kl1ciYhZn0UUItSljWVmarl72Mru13wsrtEGkMeo2AgY9Pnq60GdNxXXav/1Csqq9Xp3rIVoeKm6BM2WckViKpdGITJjLh0EM54DPyBr75nayYtjUPZNAXSX7Ji18KJXlYxaPy3OQoM3EMHvc3f4pt8H3YzLxdj4c8tiEORRubFQP+mT/3MvhnAX1p6VWvelX+n0JaeZ6/WQ2oMLZgYDNnwF97Dh/Gs571LD7xiU/w9Kc/nUhi0POT1F0bfrZAwcD6MRBIJd9iQfJIbzTKEiqECFu+kMvOOIkHbr+dtkqZEAx/Q+K9uLiRnpI4ccmA6xw2ziYBmA2xfGgJOz1tP8btuSfWNhHSDjIrkZSg7oggloHSUzpuyD17zMacITMdTdLKKoRJMyntuS8z3/tedvz8Z8gOPpB5ZWNZY4hEgjvN5HUlAWuIV0HL2hoQ8Nh9qdB677JQ/aH7YL2bKCpuzgyEEHBkeggEC7m34TWveU0+pNZXx/1cnlEcCgYKBkadAfe8+xsz/8LHV77ylVz8+WvUX4/eeWtC9vimhsKeTZ8Bk4mSJUQKkegwiUHPs8EatX9ext2/+jntpYh6o0GqJdTElynzsqsOXn5VykWKhKTaIceqM6MS88+shYxxnZ08eM/dPHj++TTmLoBBCag4I5Xi8xVUh6KjYsKjN2q5qDIVCnksItWydCNqp9beI2/gYRz80U+w5+tfz9B223JXXOfBeIhaKSWTAAzUVUsiUGrbzFtRQ6O8h1Fuv2h+c2BA99rkSZNxL6D/m7jNweTCxoKBzZkBf3OVpnrw6w2Yhw7P8zdhvuy777775h4YM8O98ZG8gJvzeAvbNz4DesxLYFRB951UHkhoMLAcHriPK884nR0WLCE0YirlCkH3nd+PrNxMxQ2ylRmosSbQplN5WtHR242utnGMD1W65y/mvl/8ius/+lGW/+RsbM4cGBigLPv9X6GVCPozmeJQMCZ7kxzv0ak1qVD/XF/JypSrXZS6J1PafV+2es+HOPCYbzLpFS9l7rguFgz2YSGmEuqUQ0JZr3V3yph5S6NreCEAR5ffTb51M8PMQLv/e7jXvva17Lrrrvi2+gPAcx4JRX7BQMHAujLgoq5areYCz+v6b/x98Ytf5MlPenK+7Ot5ZobZI8PLFCgYWDsGjERLjLG7yLQCRNaAtM41Z5xK4/Zb2ZaMajDde5IFplNpphyGN2XQwnDWGAdRiMiSRCI1pUtCb+JgP/Xrr+Wib3ydy4/5CoP/uYbQX8NqYO4UlCczUfkURoxDiVHds7wzUyCHJQ4kBIO4EloFdwAAEABJREFUS7XS1qi2kXVPoLT33uz1gfey//vfw+AO23FrrcaDmSEpSE2eV2feVGdUTVXjQSj2ggHMLJ+I/Ashb33rW6lUKgUrBQMFA6PEgJnJEZNSr9fzHt7//vfjnj//SaZSuYQvBzvyk8WhYGC9GXD548hIMRrucY5KNKRMsuXLWHDWj3jgt79mUhzLA2X4Rw5UrPkFWtZyG5Ni8panCXFSI05rpFo2LVeNcW3GtqUayYV/5vpPfIQlZ54NN86Ggbo86GWQaJQWbI4nj4yysanazwTfTYegDHn1TIo0EkohwzyvvUK0/XZMe9PrOeTkE5jy32/htvEzuJcy/XGKC1dUP78eauYR9wxysanrmukKO1iHrRCA60DWllzUl6D8pnPh5z8L86Y3vWlLHm4xtoKBjc6Ae9j99eY/8/LJT36SWbNm0Xrge2imGWCjW1kYsLkwIKmBaxyHdMEIs1fdR1UrUdHiaFnLjr70e/OvfsHMgUHa5Skb7B8Cef2kI/K6ckjl0dXbyk/pkOF/iozZ7v9HN4kT0jTO+yyVIjorERPltZxVrzFt/oNcfty3+de3jqX36muw5SuIJBb1dkoiSaPQLqPJkR+csRb8ZN7s4zg4zw414YGLbBd7gineBFioQGgnCSWy9jZKe+3N7h84mmd8+n+pPuVA7i+XWKKx1bUUrNIEiTsT0GZSheYXRmEmIBjrvxUCcP2526Jq+oQT6YYzM7bddlu+9KUv8fWvf51Jkybh4tAnKzPT8kCEWdN7QbEVDEDBwVoy0HoNeXGPT548ma9+9au4AJwyZQr+GjSz/PXlr0WHly1QMLA2DGQqpNVPHC5rPO2hI5NoMGVk+fdjB7El87nomC/RsXABk8sRHaGq+6+NKAkSTSbRYUATWR4O66bhOCu3TDHvQUEuF8lLeF/rAx5xG7YlBDKTbPFuE/WbSIYqblGFcpYx3fpZ8a8/cfHH38vt3/wa9dtuxvqWYy4aJR6pq3BiGozqoiVw6urRw4fLZp1Yx11t+6DzWmrfu9HrOZPgzsRKbrfHVcb/GwdEyq1CqUo0bSoTjnwuB37pf9n1Pf/DkpnTmVMbwr+QY1oeRgI3qK2Qqk4ckSWRlvODGDf15lCwHntYjzpFlS2AATPDbM3wicgnpA984AOcdtppPO1pT1s5YheDpVIpXy5emVlECgYKBh6TARd9iTwtHu6444585zvf4d3vfjfd3d34a25kA2bN1+bIvCJeMPBYDGQq4FCgPcV0dKBM6Q5CLLEzOMB9Z/+Ewauuoac+REUFgkoGShJ+CAZKm+ChQ9XJN/OjDtqlopRonUkVb+5+6vGg2cpDj2pRrwmGbVJKdjK85Sl8fLM629itI2L68sXc8etf8Y/Pf5GFF1wMc+fCUC80JPhcCKaqkwXVVyhRRt4uG2ZTk86GA7XrDKWy3dOpzpFvhpn6F1IJwbRUhq52oq23YtvXvZYDP/ox2uQNvEu2LdD5uryGmUS8cx400KAL6p5BJAFTh/LyZtfxIAvWscZDixfpLZIBM6NarfLCF76Q448/npe//OX55xJcAPrPUhSfT9oiL3sxqFFkwN84udDzH3Y+7rjj8v/A40vA3qWZTwjm0QIFA+vFgN89khE4QqYmpDj8P03k8LRgK5bR+7fzueXcP7BNI0KSAxclrh9KaYq30YJaWH33EyNzHpoeeW604t6noH2lrXhMAwhavs7667QPGhOziJnyEFauuparP/1ZZn/32zRuvhoGF0DSJ6SQiamsCmIslchKJaocmXLWd09lR6rlXjdpZRurG6vskRmK67WPkEkM0jGeMGUW455zBPt//Vh2/8jHWLjtjtzfgNpQgyQe1NLxoGThIBUtb0fyYqYhza8haormgbXdwtoWLMo9sRhwT4XDJ619992X7373u/hvk/X09OAi8InFRjHagoENw4C/kXLP3xFHHEFL/PmbKX9T5Z7BDdPL2LVS9LTpMODzvyRNLmcgbUoBz2whjuGBefzpW9+le/kA1aEkLxVLePiSpGPTGc26W+JiJiRGm0UStmh8Q8zIUmb1reCOX53DhZ//DAv/+Dt48EEYGJSiSkWT5Rx4by2aMglBBwqb8LPrD9OVaOHRWslUzr+cU9NAkmoHpW22ZdbLXs5hn/w027zwxSydMJnlbVVqJVklodn0AnqLstbQODyuiAdrCXW1liWLYk8oBtxT4fBBR5Fc6tOnc/TRR/OjH/0I/7+kPlm5EBwJL1ugYKBgoMmAv27MDDPLvenvete78M/87b333nkBfw15xN9kOTxeoGBg/RhIyaWMBI+0geISBCYER0LmbsDexfz7Oycya94ixqdQqpZJIiMWXFTUSynZGjpv5qmxvNWHFvCzakzZHlOwkXaT7ZJEErNDErqJUK0ErJJRLifMKkdMmfMg//7qt7np88cwdPmVsGwRjVo/9aRBvTFImiSyPdUoU4Ujdx/ZSIw8t+HiJglXlkevSo1gManm3TBlGtXDD2f7//0c2334Y6zYcTfu64vpHUxlZ1WL9hUtfYfcCF8hTs2vYaq0Q8Fj7M2aj1GoOP3EZMDMX/TNsZsZbW1tPPe5z+WUU07h9a9/PdA850LRJ7tmqjgWDBQMOAPu2XMv+nS9eXLh97nPfY78Z15KJcwMf92YWR43a4YUW8HA+jLgCqAFTK1IUkgNmgQFg8u599yf0vfvq5g8VKMzSNDks7+XMTKVc/GgSqvvzWZA96cOgGewavPkQ7Hq7BjGjFQ2JsE0FiSKQHoWH2YkTjpjY+JAwnYxLL7kYi499ms88MtzYO79VLM61ShVnRppXCfTUjKZvGrDYIy2Jo02zLCuj0FWCli1lH9JZMrzn8fTPvhhdnz5q1kwfgqzazFL5PFMJANBhckUpKzLFtalcFH2ic2AmdHe3s5+++7Ht775rXxZeOrUqbgXsOXNeGIzVIy+YGAVA/6aeMYznsEZZ5yBe//8G/Uu+lpYVbKIFQw8XgZcAJCLoMzFQGoSNEJah8EB7B+XcssZP6BDQrBclkhwwSPBYBJHQbAMlddBeazttgmVS0nJ5P1qfR4ukjOvrRHR0SjTVq9STtolBtuolIzJlZjx997JXSefyJ1f/DyDf/w9JiGYJjWIDDTPsVE29Z1VIGvHCILUqtXBv6msMEzsofSMQ9n2k5/kSV/8AtnTD+G+cpX+NKDhq1wq+DVUoNp+fDj8vJdzoF4eXqLIKRhYMwO6d/zdUYgCEyZMyL2A3//+93nmM5+pN0w6uYZaPgm2sIbTRVbBwBbLwCte/op8yddFoH+hyszysZoZZpbHi0PBwIZhQPeT7inteXNyXmESQWHFICzp418nnMLExUvpIZXnOUNqDyOTKMqQFpQQSJUnsHlvPgJpXxARplEFiaMoizQ/BQHQEnlJS76ThG3iBgNXXsW/vn0cd/zs5yT33EcYrGGxWtEuenzPoZrDu3gejnkgJsWoCWraM1j9fJ61lodMdR0otByJjg3wX3fUnJuVIuJKhWzKFMY/7UCe8p53svt/v44VU2ewIGqnP+ogtorqmOpkTSgwjTkMI7fST+us75KOHhQoGFgLBnTjmFzsZkakm3HcuHE873nP48QTT+R973sfPsmhzQWfAqIoIoSApx2eV2CLYeAJPxAzy+/tlgfc73GPb7PNNnzzm9/k+O8ez4EHHJh/dKJFlplhtgqt/CIsGNgQDBgSDJlEn8l7FGXYg8u58msnUL57DpMaCW1SRwHdf1mzt6DQ4R5AD5u5m99RI5LRliPV66sRoKEBJeIgieQdFKR2JQmNspZMo1DKhe84ib2Oex7g3jPO4sb//SrLzztfnC3GGuJPzZlqpBJPiQRjlqa5fmopwqY8yxmXRDOJQFUQtzyOLVMTqUPtpLIzk7WZlcA0IOW7gzJEJcL0abQd9BRmveud7Pbpz5IecBh3NsaxpFZRWYiIFaYkSR1LEqIkppwq9DFoidvfIPjzKlBsBQNrYMDMMHtsuOjbdddd+dSnPsWpp57K7rvvvnJS9M9A+YTYat5vuFa8CAsGNncG/N4ulfQwHvEm56ijjspfB29/+9uZOXMm5Uo5fx1t7mMt7N8cGIhlZAMLsZBAvc7yi//JwgsuYqLEX5eERFkesSAgpWEqnUMiEIfSm+tuNP8w01CMVGEidZNK2frSsAMtEZsGGGgeVZB2iamtOzrZrtagftlVXHzMd7jmez+k79Y7sb5+iadYEtAwKaYsjskkGL0ew/wFtWfChtv9Qji8xUAmKZfJAs/xfjQE2aLxScAmbR0ErcRNPOTpPOXDH2O/t7yTvplbc9dQnaWqEAtBPCDxlwmphCASf95yU8milpupdT8WNZ7wDLiga02C/sPR/i/kXAS+6lWvyr1/ft7hXkD3Bj7hCSsI2KIYMDP8TY4Patq0aXzhC1/IPX++5NvV1YWZ+akCBQNjxIDfbxFoyZMVffRfeAEXn/xtZg0swwb7iOXJkm7RecP/8IREghvn6Uy5Ht/sYRrBI6CZraO/NoWB/gEaQzXay2Um6o3ctKVLmf+r33DV577EwnN/DQ/cjw31SUM1yIK4jVzyqf0MXIzJwUhZcfnoNrCYko359RgZsnIznTOJ0tSNaC/RtuvWbP32/+LAL36aqS9+KQs6J7C8lknAIruy/JonquPQbUDm1x4/p0OxFwysLwNmppspw4Wgf0HkgAMO4Jhjjskxa9aslc0GvbjMbGW6iBQMbO4M+D3vb3AOPfTQ/Ise/jNJO2y/A9VKNX89+LnNfYyPZH+Rvyky4M9XCZTBOtx9L38+9lim9a1gQlIj8h8LLhmJawEyPbPdfpMkcDTjKMUTaPPXp89L/jpuaMm3Il6mZgnb1wZIrrqSC4/5Jpd/57usuPFWLcZGhOBcicBhnkxcNZEppwlIlTuKe7ND9QdmRuQrEFploC2iNK6Nnn33Ytf/eSf7vPN/sJ13ZY48iMsoMxTKJCaZmhngIN9CfiwOBQPrwYCZYdZEFOndkdoo652UfwbqHe94R/5v5A477DDlogeOXiAq6y84M9OLqbj1KLbNigGfMNxgD/0+9s/AfvKTn+R73/sehx9+OP4j6VEpwnyiMPOiBQoGxoSB5g+JqysJGXr7uOJrX2PSbbcxsa4lYWW7myrV/E9xWzobK1HS69XhL9dIU1IpHaIj62ebNmP7xhC9fz6fyz72ee477Qekt9wMyxdB6p+xlNBz7xuJ2lI8y9AkhylQxgbeTbLSSGRkDj1fPES+PSTw8NCFneZg6+6kst1WTH7JC9jz859j6mtez/2dU1gQlyT+mzdAKlvN1J6WhDXkDWxr0dwTgIHVh2hmKzPMjBACHR0d+beD/b8e+BdEzJo3nP8umk+gZqvqUGwFA5sJA2aW/wcPF3xnn302H/3oR9lpp53wz8L6EMwMs1XwvAIFA6PFQL1ez5v256p/5o/587nplJMYuOIKdpC4qcij5SvCme7JzFQ0h/EDQE8AABAASURBVOX3qFLFLgbMWnxkBIvl7avTSZ2pEng7kDFp7hyuO/MMLj/hOJb95xpYsQySftKkT57+Ov55wwwDEWweqs0Nt5uaasL7yPuSvQzDBafMzPv2/pEIpKONMG0K1X33Ybu3vomDPvYROvfdn/sJ9JUqRNU2/LPL/p+Iglov9oKBDc6AYfmkuOeee+JektNOO41ddtkFM8sFYuuzUxRbwcBmxID//NGHPvQhvvWtb/HsZz+bzs7Ozcj6wtQtjQFfefE31KVI3h15dBac+zMW/ObXjEtiqhICSSkjjSANQfqgCTAyWAlF123fIkqnmNSTA1LwD8aJEWk4MN8zCcGYEPcxwQbZrtZL7YLzueazn2P+iafAjTdhQ0OoqNcmUcyRKmQUNu9HlxFdTvxzh8EvoPfjJxyeduOzAFZGCg86ypRnTWLckYex2+c+ybZvfTsLxk3gwRUrVn52OeTWp4gAodgLBjYQA5m/mORq9nca/mPRr371q/HfDHzRi16Ev1v1h9YG6qpopmBgTBjYeuutOfaYY/nwhz7MzjvvnP8oun/kwT3eY2JA0UnBQIuBfMIHM83+aUZUG8q/9HHjT35Gz/yF9JRKNNKELEjsBYa34YjXUTUcw2fGLMjtTqU3UkmPJnyu0HShPFmRn1c4Krv6Va/k8A5GplPR4Z2LL8X8LDKqZAntkncTG3W21+mee+/nxh+fzWVf/jpL/nIBtmCJuE+IUvJaGb5ZHjdFHayWauawjpvXMjX+UKxsxgvkiVwmuuVkoUTW3oFNnEhlj93Z+s1vYv+PfYzxT38a90hFzk0a8gnKcI0vr1ocCgY2FAM+Kfq7UzPDzPLJ8qCnHsTXv/Z13IPiwnBD9VW0M6YMPGE76+7uZuZWM5k4aSK++YfHzZr3t6cLFAyMCQMSAuQiJs2frRbXsWuu4dqTv0d18TK6Kx1UQkSWZESa4qMsEBxpAPcSuZEeOjClRkLJUdlT9Z1SSpvwn2VJQorDv8nqP1Rc1rlInjjzsSnMvXJyIuDjfUTIdh/HI0KDyes2+8fbzpHohPLyeCqWUjGRKi8TTF2qXeWYzhCnmLgrpcak9grTtEzMf67nhq8fx93fOpnk8muwxcsZGhjCP4tpssVUNg8Z3taUN3wK9TMSpvQqrDqDb+YHoRUq6ibmyH8kUNfYv+yB/x5gFeQNzCKF1XZKUyfR/YLnssMXP8327307vbvtkFej2AoGHi8DZobZw9Fq18xwb4l/XurjH/84p59+ev7ZKZ9EC29gi6Ui3JQZ8Dc1Zs173N/AeHpTtrewbUtmwHCBZPUheHAO//7e94hvuokJFuU/aWKZxi6YhN9KKEu1dPTdaP2h2Opg1DZDYmq49WY8kwhxpMpdhdY5I5N1DhSuCa1zrdGMDFvn0jXUbZ1D4ph8CxJpIQPnzvIaioMsdsgSQ2UTui1lpsG0Zcu573e/59KvfY15v/0VbQvnU43B6kCiAq4xFar4cJvkreoMqzZPrYKpxMMxXNrWEOp5hOrgYQsYZgIGeguABbJgpOWIuKsN22UntnrlqzjwPe8W96YyEo06rt1elCoYWA8GXOglWpIolUtMmjSJ1m8GHnnkkbgAdKxHs0WVgoExY8C/9etfbvKPMPhnWIt7dsyoLzpqMZAqIpGCT+6JEnPu5fJvHsOiKy9nKy37dkYRrc2ndlO5JjLFsuap4aCZGLtjJjEXm+Ew2eAetZKG4HE5zHAgK5v2+tFTDhVGBYVsHYHKG6hVh0mItRAp7ggSdaYlXFMIkURgpO4ieR6DgDyR7q2Mo4Q4pPJYNlsMym+3hKlZg/Jtt3DzCSdy05e+Qt+ll0NvjawGXt07NrVpKg8NHJl4UGT9dlO1FhTN91Z6ZPjQE+LdZExJ3sEoapM3cBbdzzhCAjBTSROKvWBglBhoTZTuMXEh6PCJ9OCDD+aDR3+Qpz71qbhHZZS6L5otGNggDPj9a9Z8WEZaYjNrxjdI45tJI4WZmwADPme7lhisc/8vz+XeP/2BaVlCexJLxCSPaqDfsS08asENdNLMMDOJoQytSFOXQB0ol+mvlOkrV+itVBRGOQZLkc6XJBAF/wqGvJkuFnPIgxUH0Eos0lO4WGwhMxFiKThQOAwVFx+MgCluWBaG0UwjGeRo5pvOmew1fPO+1Do5lJWhg8p73yZB1xkSZpYypi1fxLIL/s5lX/0y9/z0J7Bogap7WSFTFL8uidpJhTzDM8cYprH52EvqV57AtnEaiW6ipL4xjZItxb7FM2Bm+RjNDJ9I0VbRA2CrWVux3Xbb5V8MUVaxFwxssgy4588/45Mb2Lyd82hxKBgYKwYaiYRELDzwIP2/+C23/fgcdopTJpSMjs72sTJjHfppvVACsZYjl1JmfrmNO/UG6lYtSd6QxdyQ1Lm1VuPOgUHuWdHHA739PDg4xDyl5/T1Ma+/n8X1Gn1aQaoJjTQmTaSAVTdI9EUuACWAcQGs85FQEk9lueCqIVDRnGNKJ0NDkpVQVl6mdF19Dg3VqNcbpNJkWRRIg8lOI7EgRMqPyNIg4RTlyNKIRIUTicxEHsCYGpkN0lZqMCkboOfOG5l9ynFc/7+fZcXv/wjzHoS0DrIBCc8mjDHdvLsWUMR/F0jXQoZLAC5fRtAFGFODis42UwbWz2wz3XSqamaYNaEkGAS9GAvvH8W2GTDg92n+cxuaLFrmund7JFr5RVgwsMEZ0H1XcqHTuwKuvpp/nXgK45f2MUnuqLJEYJzU9Dy1Dd7thmjQXyM1PesfUGMzD38uz/zEp3jepz7Fiz77WY5U/Dkf+BCHvut9HPDWt/Gk17+R3V79X+z88lcw68gXMvGZz6K03/7Udt2NpVttxYKJE7m/q4M75DG8IwrcFhm3BbhVouwupe9UHzfVhvj38uXcMDjAbRKGs3X+XgnOO+IGd0j43SsRObcUmF8ts6CtwoPVEg+WSyysVlisvCVqe5HaWSy35YokMGRVsnK7xCE0UnkZo4hStQrqL9E1CbKhW17NmSFj694lDF18Af/8+pe55czTadx1B8gOGhKtEp6gC6m2x2LXdMtKrOzQaGWGxuxbsBWLpW4fwSjPboFiKxgoGCgYeGIy4B9bqLZpIpBnwSe0JyYLxahHlwGJCwmZNfYh4WH9A3DjDVx83DfpnvcA46ISFiokEoFJXX4peafWWHdDZK5TG6nsQjrDcqBtQKJp/EEHMvV1r6X7uc+j87kvpOt5L6b7qFfR9do30vHmt9H5rnfTdfT76PnEx5j4uc+z1de+wQ7fOYE9TjqdvU//EU8++6fsd87POPBnP+XpPzmbg886i6edcQZPO+kkDvjWt9jrfz/PHp/6DHt88jPsJmE57V3vouP1rye88hWkRx1FcvhzaRz6DPoOOJDFe+3N7G225sbJE/nPuC7+093OTZ0d3N7ezm3lMndYxGwJwLvrMXcP1Lh7WT/z+/pZNrCCpcuXsmSxhF5/jaxRkhcxon8oyaVddwkmDixlwl23cvdpJ3PpRz7I/N/+Ah68HxvqA11H0TH2uyH7jMwUsRRCTPjrN46hsXA+uDJ1w/IPK7riG3v7ih6fWAwUk+gT63pv7qOtVCq4FzCjeD5u7tdy07Rfk3Iu/obD/DZT3OdkBTRipDr463e+RXzvbKa3lanI84SESqaycgLiz9QWNsYY3UyZkndtMioiyeNDUYVllTZ2+6/X0LnzTjB5MoyfCBMmYxMnw7hxxN09ZNOnkc6cSTJtGvGUyaTTpmDTpxLNmEZF+W1bb0vbDjvSvtuedOyzL9V9nkSbvIOdhxzKOInK8S94IROPegnTXvEqZr3mdez4329ktze9mX3e/g72e8+72e+DH+QpH/soT/v0p3jm5z/Hkcd8nRd/65u8RDroRV/7Cs/95Cd41tEf4ND3vIdD/ud/5JV8Nwe//e3sJ9G6x8tfxi4vPortjnw+M57xTMY/5alU99yHdIed6ZuxNfPHT2Fez0Qe6GhnRU8nWXcHibx+9918Cz874UTOOfVUHrj7btD19GeIg7HeTN0PQzFC5623suA73yFd1gtaCwfD18f9JiqecxTbKDLg91gUItra2kaxl6LpDcRA0cwwAy4CQ9Ca0nC6CAoGHh8DLplcOjlGtjSc1pIlvX2wvJcb5eUq33wj07VkWW2LyP+ThTWlhLfSAj7JqylPKxiT3a3NvF+HejQtjWb1AWqpvGeNjO0OfwET99ib0NUN8gZqvRq3E38paXk2aq9ipZL0bKRTgSgYkRlmBopnClO97tKoTFqukFXasGo7tHdCRzehu4dIy8PRlEmUJBorM6dRnTWT9m22oXP7HejaaWe6dt+Vrj33oEfev3F778PEJ+/L5P0PYPKBBzP54EOZePgRTJDIm/LqVzLt9a9j8ptez6S3vZkp7/kfpn3w/Uz92MeZ8qnPMe0LX2bm177OrGOPZbvvfJvdTzmJ/c78AXufeSa7n/YDdjvhZJ707eM59FvH8+zPf5lD3vI/TN1tb+YvXcGiJUvlb5O3UAI5HSEG/So6GM1NN4RuF/VgQokwo9ag/6JLuPTEk4nnL0CSlSTWOw2d9t0vqrzLZF7eMwoUDKwHA2aWv5DNmqE3oRghClTkWfF0gYKBTZmBlvAzs9XuZbNV6U3Z/sK2zYABTdA4Wqa6169Shf5+/ikv1YIL/s6Mep2uUkQa3IejwqbCD4FywfMYu827c2SkGkIq31+K+efstGzaufsezDjieZQnTcKiSKappPaWdRYM+QJwQWuqH4ZhpjYcSpMDbV4xkFkgFTx0eDyH2s+E1CFBmZRLJFrSTctVspK4VJhWqyRt7avQLm9dRxdpTw/phIlk8lBm06aSzRC2mgazZsC2W8N222M77ELYaVfKu+5GZbfdadtjdzr32pPuJ+1N15OeROf+T6Hz4EPpfNbhuVdy5pEvZG95JQ84/PnsLI/h+HETJG4jkADUQeMZu92Zy5HlR0K7bqSgm2z5737PXaedTrJwIZbEsiglJdNf08RMOflNpbDYCwY2BAOmF31ZL8yqXozuDdwQbRZtFAyMFgN+r0Y+qSR6Mm4yn7UardEW7Y4tA80JmeGJOdHsm/pXDnS/MVTj3h/8gIW/+w3dg4NU9abZyOSoaS6vPtROM5OQsodmj3raewxpSnCvlhJxiFiRGgPy0O368qPoevKeWEcFdC4Ha9qy/NSjFlmtRLNkljeluMZODmXk4aq8JrWr0s1yUtE2AvIwsiaIc6k28OvxELjYXJkvPUWbRGZXF4wfh43vIRrXQ0XCt0vL290TJ6n5oGsX494/WbnxdgONHMpSyFuvWMHsX/2a+3/5G3CXc9qQYaK16S9E9yOuWIuJWrQU++NmwMzyNiK9mAoPYE5FcdjEGSjrzYrfr0mi6VkT3SZu7gY1r2hsNBnwZ6GQBXXioaAJ1ySkWNHL/J//glvO+QnbyzHThWFm+I/qu4AwM9XZVPYU5K2TasC3ut751YikAAAQAElEQVTgL7ASOx7+XCYe+BTCpB5wgeQnNwEY9vitGG7Cx9wUmAH8mmjs+Llh4Zi5YNf1y/TcaGiFNVbcTGXxQozd5t21oF5DS9B1NmpMrQ1y48nfY8lPziGTyzlJapDqXYaMRgPwXXWkAzWc3H3pqQIFA+vHgJnhPwq98rfV1q+ZolbBwJgw4J7qXARqEjM94FvPzjHpvOjkCcBALiNAz8XQSLG+Gr0Sf1cdewydyxbTJWdMteSigXzb1O6/VFbVkjqxJfiPMy9vNIi3346Jr34lpVkzQcuxPrYcKpvvLTHSCvPMkYfWiUcKgwq3YDT/lKXdhIfvTY7XfO7hpR8tp9mSlJEay8Wfevd9tTo6h54VJiEYhp8blWol/9hTsKDiXmC1GmOaCK3exnd0Mq1Sxf+/3dVaCl5x0cVEgwOyPZOo9yXhDFlLsT0RGRidMfsDrIXR6aFotWBgwzEQtDRkZrRCiq1gYEMy4FpAIg85XowILr2MS779baYtWcLMji7aKhXNx16I1TYzw2wVVjs5xgkrB0rtZeoho68csfsrXk7XXvtgnZ3EkhAZOhiwEorIdkaCh24qw5phym8BxdHWSnuopHI91oSnHZ5qhR5fVzDS3uG4i8B8fN6ww3TQOc/38mYBj5s/RwR03swUrA7VGrM9mFne2VC9DknGOKnTrv4VXPztb9F7/vnQuwILJaxZLC+7+sF1v0MXdvUTRapgYK0ZMHvEG2yt2ygKFgwUDBQMbK4MpBhDmVbctBrX+OPvueRrX2XcsiVM7+qiNlAnSSQKpSCCyo3pGEd0lmpp2pEpZDX4/J/R0dVOfzzInNpyZj1tfyY+65lE/nMv5Sqb2iN+tGecTLylLaizVPA8ZWHDfx7fmAitzuuxbjyt33e3lZkk9d5+/31cefr3iG++HhtaIXGo877s6yNweEUPHR4vUDBQMFAw8ARhwD3XT5ChFsPcEAz4POlwReDhcJseTXE5lWJZTKW/H264gX+d+F265t3P9LYqFS0ddsj7V2/4SpxLh+HKGyswZHETKyOuDaQfakND9MYxQ1OnMuUFR1KePA20skgUEYIqus2ZHzY+TCJsNK1YOUxTLyOh5Kayh5WGVFK5aOuk9Rqd8gRO1Pp9dM/d/OOYL1P/5wWgdyVmhnZMlXStdQesHKLeC2RCqvthVZ6KFXvBQMHA5s1AYf0wAy76/DOrHupBRx4OnyuCgoHHZMCnxlSlhFZUqZW7USdccyX//spXiO+4jW6JJv/IX70+SJA4LNHQ3KvKmmkZRqpwJDK/MVe22Ix4X2uLZo01HZu9yAGpHlIyCYBMfUdZSlley5IluK2+itiXRuz+klfS/dRDse5JaiySAwkszTAXimSs2nI1oeSawzXnIh7WDB6ymUqOBEozYht5bn3i5O0ZrBaSb7Yyz2XWSJjOt8DKUnmOU/N4wdpvwcwwMwi6qCS6QIkuaMrEqMwUeQWTG6/nmjPPILn3HhiqC0PoyQfG8Ga6DYajRVAwUDBQMLCFMlAqleTI0GTm49Pzz0wHjxcoGFgbBnLx4/OsplCVT4RM8I/9WUPz6j33cvvpp1O/9mqmV8pUyi4aVFb1TCLLxZZJcKnKqt1vwZFYdaYZG3lubePNmo9wlAAdbsckAoOMNwm6LInxb7cukkaY+eT9mfHsI8gmTSfVawZXjf5F0kQj1lge3vBwg7moWD1uyjNVWHusXtLy+qsfUV4Lq59Z91SrnTWF3prnezgSntdCM7+VYsy35h2mbrXqi8NvSEc1KtFjJWZYhcWXX8MVX/oy8XXXQDxAIxsi0YVP9ACMRWY2DB+Mmir2goGCgYKBLY6B9vZ2Wj9ZZGZb3PiKAY0mAxn5BCvRhMVICpG5GJIwsloNu/p6Lv30V5hz+ZVM0JJp1YVTnCK5hWquxGha+Oht26rTMijI7kjGZcGIdSauZ/TVjCXjxjHtqCOp7rg9UXuHlMGwxJBewKMjmlG1zX734YzEQwc08tya4g8tP9ZpvyR5n34x/Rq5WPcb03/rqqyl4HFpia0p03vZP/n3ycdTm3Mvpayha5mQqkLzg42rhma65HmDxaFgoGCgYGALYsDFn3sBzfSUG8YWNLw1DqXI3EAMmLcj5YSkn7x4JklXIsX6+0jmzueG035I48r/MFUOl45qGwMremk0Gvh06nNsopna4fGUjbGZTGlCphDJdhwWtDAdMSidsCiL2PGI59H9lP2gs1OrwZlG6WOWvTYCim4p+8hhteIjx9bKe7RwZPmxjvu1zPv0iMMTLgItf3eSUdH9Ok6Xfmsp/WWXXcatJ5xE4+p/Y31LIK1T0iV28ejeQ69boGCgYKBgYEtkIISAmT/Kt8TRFWMaEwZSCaI0IVIQagOkd9/Nzd/+LvMvvAifYzv8fC3GRaBchE2TgoJh+NzMRroFTR1bFpDfJ3dmBpnlYjQtVVjR1kHnbnsy7WWvpLz9zlhbF5lWEFEd35FQzPT6yeQ6ytMU2+gwoBvLhflawq9hbocLOL+wXh0zcrgIBMrKHKcLOCuKWHThP7jxzB9Sn/sApcaAvNl1Ul/bJ0O1VLrYtxwGipEUDBQMFAwUDGwIBlz8xHLh5avAWkWL58/j6hNO4IG//IXxQzXGhYhykoJEYEnx0JqHFabD8Ek22xDGrGcblhvg/kv37qUSg8agDFpUrbDt84+gMxd/40hDlUhjkNl4lfwg8Yg21ZJaUKTYH86AKevxQk2s7R5aBXUNc804Mp1IADZUwkEI+LuTafUG8/9+PjeccAqNa6/D3E0d+Q3BGi9qqlYdfru02i7CgoGCgYKBgoGCgS2LgdYsmj5sWJlUUKbcJJQhMeKbb+HfX/0aC/9xPjOjhLIl9A0O5HPoyvnf1ZMSeWsK1YRa0O5xBaO+r6mDYRdkKhscjXqdRVqu3v6wQxh/+HMIPZMhrRK0JBypbKoxaLh4SD6AoKMqU2ybAgOhZUTq18TRylCYCZ4fW0YjTnRRMzoaCZNrNRZecCF3/uo3NJYuVn5DF1UST4LR66gaftM6PF6gYKBgoGCgYKBg4AnBgE+CD0OWz5HlKCVZsYzbf/ITll16GbMy6KgP0dFRIXFHykPm4JyvNeXlJzbWwSRUS9KxJZZp9a9npx3Z6mUvorztVlCugISfSTiYBIBJCTR/MkbZYsAtNoXmkU0Zui6MQKaEO7LWjEyj9PFtygNas22hlT1irBpqczC6hjqtS6ULmqiAfzmkpKFOLJWYPjjI3L+cx93fO4H49uuw+qDOqLjK5Q2MiKqF4ZTuiNZJ5RR7wUDBwCbLQGFYwUDBwFox4JOe5jY5QFZOb8NZns6zddq07JvdczN3/fAE7vvLH5g6VGey5tYuTbRVTZJR/jksdai4jit3n6RbWJm5kSLNL34GsqzCUOjkwa4etnr5UXTtsxthXDtZpHPy+qkAZImWiGPJvQQNUYLR5aCJEpGxkex/zG5HXDfcTIcsdonXFH+JUi2kiq9Cqgperjl2b+iRevNza0KzvHeZKNqCp720sjb47vdV3qhfIIfuR3TF8Dja/F4MyoiCYtq1sE9F8fG6q6cPDbH4z3/knp+cRWPRAqLMTRUNClOd95TXVTNqwY8FCgYKBgoGCgYKBrZQBnym9kk0DzVG95zIS2ZpIs/fEmb/7Ec88PtfM01zZ3eS5l+yjCSYjAQzCQtTRU+3gK3+18p/hFA9jvKeyh7ZSERiZcZvtTVdu+5C6KhCMgQhJpOQzUxmqJhlUgAOJVWRHGyOm6HhDBvusRY8a2Tc0y14fiu+dqHXGIm1q7X+pcJqVXXRvPPUMx1Km4Rc0NB9+JluukTiL4kiolKZ8aHMxBU15vz+r9x12mnEN1wjT+AKYqvjbZi3kRnmalIhDs8rUDBQMFAwUDBQMLClMJDPbabR+ExppAESCSHpJMwS0vvu5M6TTuK+X/+RqUuH6KmlVDLwqTFWNZ8vUejNeNyhxjwLVO5h8JNjjpRAIkePf+SrQVvSoDJnPgt/cx6NK6+GRQ/K1gHiXATKOIuUjjCRESVQ0qCcEp3Z9PZMJjkU5Ltfi0B+HdP8KpjGrrFQAr+oOVRg+Jwyh3dvJFXc4fEWlLVyN8XWBGVr91YjhQ6Pe0klR2X39ldv2HtrYfhMK9m8eF4lIujilnT3ttcSJvYO8cDvfsv1Z3yP+r13UUpqoikWNT54b0Qt+J2tHHJQbAUDBQMFA5slA/5RGMdmafxaGl0UWxcGNL9pXvPZTk49fKqT3iF4E/3LiOfez7UnHM99v/wNkyT+ugZSKjE0anXJqQz/pwqRKgfXDKrj9dWcYs292Tp5VivOxthko6/yuQj0f0vXpnl+wuAAyy+9lEuO+SZ3nvtzGnPnUKoPYvJ65iZqMCad0AQaQyqwaW4aX758SwpaxdQhtzXnXGMIDo0n6Mo2YYo1YSpp+KajdiWVyBtU6LvHFXrQgpKt3bPUa55sVs/UxOpwe1YhL/q4D/k92myl2S3qdhVa3aXKTaXgMyqJ5QgJxH63A12RMbV/gEV/+zu3nXYG8fU3EOr9hEyFyHA+8TCHKhR7wUDBQMHAZsaA/wh0CGEzs7owdywYkC7Ip7khElzQBaVssJfk5lu59bsns/jPf2Pa8gHGuTcszdBiGuVyCcsgSqEca24VSkqPhb3r3oeMVKWggUYSQpHGUJJIagspnXGNjnsfYN65v+OWL3yDvl/9kWzhfEhroDL5IOt10DI4WlH0N0+roEY3iV3Em8boNiYxSX8fWV8vNtSP1Qa0sqkwHgCJ3jiOqTcaJOIAbLU/TyNZ2AxNw81IxUEq7aMY/i/zMtXXCXxLpJHqWUxD94urpURhisdkjwqksidNGyrueakoVL+Neh5mOofa9Z/hS+KETPZkqcagemu7h1UFTdE1oJU1fLYkAViSLRqTTFVmyOQMTZkcImbUYub84c/cdMYPqM+fi/nvBMrY/AZQ0WLfXBgo7CwYKBh4KANtbW2atMv45PXQc0X6ic5ApqlYHESBSCInSCgky5Zw29k/ZenfL9TcCJOsQqRJGld/QtCcqZuJoDxNozhGTLdqbNPbUyKNM2hKd2QyMKOi41QJw0mLV1D7xz+56tsncO1ppzB4xy0wuFwaJYayjyxVXHW0q8qmtbsSl0UD/b3cfv11zL7q38wXBq+7AW67Fe65E+bcCw/OJVq+nFIjlpNLonZwEAYGsX6hdwDr7YcW+vqgpnxpIKsNwdAgcvuCC0AXxLUaIa5rxdQxSJT0E9IhTIKPRG3Hiksc6laRZc5dolvHCFGEtd6I6l4zCwRPO8XmB9Z6C49estmYXy9139SlykoJJOooDYauOyYpmIqQNnkEp2hgSy+6mFu/cyL1q/+DpLJUb0qWd6TKeTjy4C07miVGniniBQMFAwUDmwoDHR0d+f8CNlvTc2xTsbKwY9QY8CmqhTV04rdFpNkw9PWTXvMf7vj2cSz4298Y3zfAuM5xNEJZCKSRoTJ3zQAAEABJREFUKqud/C5S6LOf/9ZuXbNx0jyl40bc19i1ZnkNsCHR2rCyZvyytGtZJQNBIqAkVJXqlHiZ2LeY3l//huv/9/Ms+cXPSO+5Hep9OtsanQat1HrtXrWF9WrgkSrlVwOLQv6PL267+DL+71sn85ePf44Lj/4Il3/wg1z9EeHDH+SK97ybq//nXdz8wQ9z5yc/zT2f+zzzvvp1luh69510CjU5wOKzf0Lyi18S/+Y3NP74O5Lz/wqXXYJdfTV23XVwi8TxXXdicx4gLFxAWLyIoDcMQeLSVvSC7qFcWPb1YcuWYcpH+ZkEZ1JvEDcSUnn9klh3j0QgvumNhOn+8+jaIqxdQQMzdI1JVMOReprWZpTLbXRW2ploEdNqDRb+6a/85+TTqN12G+imkB8U3TECTShYfc+UdCgo9oKBgoGCgU2MgaB32WZ6Fm5idhXmbAQGfKpy+Pyr7n0ODnKAVLR0GN8zm6uPO565v/89U4eGGE+WT9YNLc9luafJSHUb5dUVxppTW/B8lMcmt7lRljt+Yr0OEgsalQzPBBmc6XWRl5Dns6tRY0d5vHpuvJEbf/B9bjztZIZuuh6WLsIdQogzVSZHfnAmhgfs0RbyLC/swtHhcYcXyE9uwIOs1xgq1Q5m7LQrBx75Qp5+6CH0pDG1O+8gvuF60iuvwC77F9V/XU71kkvIJO5r551H729/x8JzzuW+H/6Qe848k9mnn8FNJ5/M1d/+Dpd9/Rgu+drXuOTrX+eiYxzH8I+vf41/fOUrXPDlL/GXz3yW8z75Kf7v81/gwq8fw0Xf+g6XfPdErjztdK7/8dnc8rOfc+evfsv9f/wLC86/kCWX/pPlV13N0PU3kN5xJ2H2bLj/fnkmH4SFC2HFcujvfwQM5N5KdE+24FcvJ1HDx+/Nh8OUH3JkuugpgdTyKrqAimSRwhL55wETo5oGehItB6vQ8sv/xfXHfYP65VK+Q32qlAkqrvXjVK+YRBffw0zKNReHSutsXqY4FAwUDGwUBopOH4GB1CdwPbce4XSRvcUz4POXBMhwgGsSxf0jAXWJP+vrJbvkH9x67NfoveJfjNfSX0cpyEMWU4oHKaU1onyCTVGmPIFZjiwoNOU5/P7SfOhtrg8e/yWQHawJmWSezPY5WnamISWOUjmEMlKlIXVlQLVUkgctIyQJ7UlMz+JlLP3zX7npS19myQ9/THL/g9hAQ3rCQHoCtefrgw4fupohBx6kimZ5CXKytZTs/OncqOyZEUKJalc3U/feje3/+6Uc8JkPMuulz2do4ngSK9MVVZhcrjDOoCIhVZVHrkNLuTl0vSsD/YTeZVQkxDp6l9OjcNySZXTNW0DHvffTLq9f++230XbzTbRJxHVcex3tV11DkMcx+/s/qJ/3Z3p/9WsW//RnzD3zh9wnMTn7e6dx+4knctO3v80NX/s613/xC1z7uc9w1Sc/zhUf/yhXyCt55dHv46oPvJer5Z287v3v59aPfpS7P/MZHvzyl1n+rW8xeMIJxN//PoNnncWKc86Rh/aXDPz+NwSGN40nv8APD035q5AZZGbKQ/ewKeFNBFoPR9M7At0XdKYwNU2oXX0FVx3/bYaknlm2DPTOYLhL1aV5I1BsBQMFAwUDmzYDPiG7hWaGmXm0wBOJgTVdcgkSqyWUJQTim27i6uOPo37FZczUtDi5q0MTrCZCEs2VdcqWEOGCBuQfWYnM23Vs4ly6iUHOG0dGigs/h5vt50QFJQv5a8P/jaynp5TKbKNlys5bb+Ous3/Gtd8+noHLr4UlyzF5qixLMFLBWxG8IQWr9ixnTL3loZhbdWoUYmYyIBhJWxmbOYmepz6JHd/2BnZ74xtg5115IIPFSUZabqesFc9SVKak8pWSUS0H8jAy2qNAdxQxIZSYJE4m6SJPjjMmN2Km1GtMFaZJQG4l8bj1UI2tB4bYankf22iZd0fxspPeTGyvZd9tly5lmyVLmLlgAdPnzmPaffcyVSJy0q230HPDDXT+5z90/vtq2q+4krbLr6Aiz2Q4/3waf/oz/b/9LYvPPZc5P/ox90hI3iav5A3f/S7/Pv67XPmd44XjdH8+lMSHpmU4IzHivClu+aWzPJbqGIuMxAzxRFe5zBQr0bj5Ni6Rel3w5z+S9vcSxzXwDzfqwquKWvD6QXkeek6BgoGCgYKBgoGCgU2IAZ/UNFv5dJhoutJiF2hSR5N0/bw/cd13jsM/8tQub2DQ0mGQS8ur+LwoTwfmikgzYz7L+WEkNqFhrtmU5khaJtOKtEJVakU99PMe1gcGqCrRIyHY3ruCoQsv5D/HHsv8H55Dcvu9sHwAE18mkWzEOE8tVeL1m73SOuslSHTCrwGjsQ23nelaZUFyvXsS7TvvxvRXvoI9P/UJpv/Xq1k4ZToPxkG2tGPWpisqB5i8oKkluP1qAstzyYfiP/FT0r2wOlJ5Sh0ZFZ1rAxxVeX/btNJQFdoltjvUTrvOdxp0SVt1a/m9R3Y1EejxPOmtbqFH58aL5/HywnarfLXRoF3iu0dWtEl4liUyO3oHmLC8n4lLeumZv1Rn1PFj72pNQ2IlWG3zs3mGIn5xxI3ISfWuB8p6dzQ1FUE33sQ1Z5zO0gsvICxbpoveEFciLFNNv5oePkL7KlHsBQMFAwUDBQOjzEDR/CMw0JqffK7SpIxmOMsaIM9f7fLLufakE+G6/zC9WqWkibhNy4RDg0N5Y+7ty+dFzY+pJupMyE9s4YeWxzyOY/yjXl3yis1oDNF2+y3c/bNzufo736X/ksvIHlxEvjIopxAkuFcxs1TsOJx4ESepkgnk0KkNvHsvqURfKhGXCRInUiMGUYmsXCWaMYuepx3MTm94A3u96Y2U99qbeyRcH5TAGpIXMLaIh19Xw8we01IzW1ku6N4xM9Ux5YUckTyJDj8HhvOaSRxChpnh+VEUcIS8vsdLVCoVoUxJY2irtNHZ1s4EhVPklZyYGOPq6Qg2M1N7awCPvWUqIu5ywaeoLqCakmoNIqcijdctl+m2Mqb9vvu49ZRTWXrur8nmLiQbrIOULurW62UaUKZ6LXhegYKBgoGCgYKBgoGNy4BmuVSTWf7zHHWClvAyLcst/dmPue74b9I+bw4Tdb4qUVBOkYMjI2hybk2rqeY4jxOgNd+xSW4yNDfwoeH6GeuCxOfzNEk09IySBF5PlNC9bB6la67gmq8fw70nnkL9ultgaS+onJHKsVrHfyPPdUWkmlEaUUpLRHImBV0KSYX1M2gNtby5VA1mQisMKmdEmPrF2sE6oNRN27Y7MO0VL2X3Tx3NNm95DUM7b8tcee1WSMpkcZlyqY2SvHBmJmFmmAXAWJvNbGQ5WSORlw3DP2Ln8DSy85Ha8/MOL5Nzr7Jx2hCXsYRjqmxB92kkYstRELOrteQGrAmrFVpjwi9KDp31sKRBmzqPdNeXJfLGBWO6Xhzdd9/L7T/+Mff/8jcki5ZBPVYNvwSrAsWKfaMwUHRaMFAwUDBQMLBmBjRPJTWsUSNZuJDZ5/yE6047ifZ772JyBCGJJfxSguY8JArC8ISeJw3SPK2IQjPD7OFYc79jmWvqbE1Q9jruZrZyjM2qEjUSgCUa9KSDTBpYRs/99zLnt7/l0q99nbl/PI9EotrqdYK8hkHOIJNEcTinIVV7ItMcaMuEDbRb3k6uWBRz0RYw/4KrBKBJtjoIEbS3E02ZSPd+e7L9G17Fk9/9ViY//WB6uyfQG7UzpPIpRrlcVjtIzw4Lrzy1fodMPLTwaC08UhlnvYmUVPxnlmFCiEzs8vi3kDXbcBI9Hikth6gyMzJ1mUoAxkM1Kgo7dWHb9eK5+5xzmfuTc4nnLYa+WEypkmoUe8FAwUDBQMFAwcAmx4AEDVpOSxbM58FfnMM95/6UyuIFTGivEIIhzYfPgSPtllbRHKic1olWqKxNbh9Vg1K1nkocJ/KrJeIpk/jI6IigrX851Vtu4PYzTufmU7/PwNXXE/oktEVooloNIXXuFeZ7lh832MEvicmioIvl8Lhblygv0XV1ZBJLMp5E4qYRGsTljMrWMxj/jKexw3vewS5vfTPJDjuyQKudNTm6cs0jrePhOhnqY5MdrCcsc+H6cODtmSyR8MskAlNLlJXoGihvQ+5BA3CoH9Gndz0BdSRIxZZ0Ecta259UCkxctJA5v/wVd/3obGpz5skTqMss4pDLE5XdkDYVbRUMFAwUDBQMFAysMwOaz/L5SGIEeabq993PzWf9mDvOPosJC+czqRxRqw1S19Jl4hPsmjp4pPw1ld3C84ysqQs0zkwolQPjKoGpjSEmS1gv/uNf+NdxJ3D7z39Fbf5ieQITLftmeZ3mQZWcz0yh764X1KZHHw9aekVyRZ4/70CWSq9oxZlEmYlETRJSalpObWgJFXkF0XIvkybRtc+eTHvhkez45jcx/lnPYFFXO3PjOv2yKwshNztzR5i0T6KO/D5JZazLHGWhZrFUfbpIU2l7HFCzj1DbzzTh3Xh3qWwJzaz1OfoQmmgNLh0epKdbLXpnmVS0CYhQEyGBmPElaFs8jwd//TNmn3YCtZtvwgYHkE14Ob++3rqHqF1EJsVWMFAwMFoMFO0WDBQMOAM+6fjk4/C0OyaWLqFxxx3cc9ppLNKSZcfipUyutFGRELAs4L9lGzS/efGHwue0HA89sQmmfchrhmkWNjJMVjsUrNPudRziigDB8KZMrZbUaiWD7ixhQv9SuO6q/KdLbj32OwxedBlh4ZL8+wJxLIWhal4P1cO/hKPl5DzMhSCPe/PmRzbiaVnb7JJAyUqUrap0GZQmqkJbO2GbWYw/4plse/S7mPrON9G3+47MkaetL2no3pBzS/Y2LGHQYmpRShxlagMUUJLCDH4PqT3PzdTyht9N2iqsgno3dRKE9d+9BcFFXlNR6rIMpz3PG/bBZHphjESqd1Omi92lCzildyH95/+F/5xyIv3XXA39ffhnAMzlsVfOG/FGPVKgYKBgoGCgYKBgYBQY8PnG4U17mEOHWp2hW27l6uOOZ9F5f2LcgwuZGFXkuYk0jUaEUFYIZiYpw2pbS/hpBsOx2slNMOE2rhkm+00Wt6DoOu3Nei0dgLemLMu1AODcpTHdVmertMakefNo/P1Crv7Gcdx19rk05s8X3yk5wynkRFtQRI3omO+6VHl+nljHgzczDJmifsjhPURAUMpR1rUuSQQG5XgubkNUgvYKTOyhuseOzHjlS9jrve9mpryCS8d1yxvYoFcCta52YhkYSwymCjO/OZRnHhfcI+c6qjWM9Q2dnpHwdkz2j4QcmoTM8lGQb4/nYM3Kaq8ZydM+xGEzTKHnjUCjURdnJbpKEd2D/TQuu5SbvvtdBs6/AOYvxBqJKJHp2skbVmWPN3sojgUDBQMFAwUDBQMbhoF8bvFDOiwu1Kw8TixYRu2if3HDcd+ldvEldPT20VMuU9LpNFXZ1SZW8Anc4S2pSHP3xEg0czW23roAABAASURBVDfJo2uSxwKtsazPCDSNizJyQB60svJ2xWlFGZ3SDP6fNNpvu435Z/+UG7/0ZQb+8FtMQpAkhiQjjQNpKv9h5lCljObWCpupdT6qpdyuoJqteDM05a8OlIMZyKOZCzigMmECU55xKDu+773s8P73kR5wEPPKnfTXA5FsLjcyQpLoXkloRDG1coO41CANDTKTPJSnMNVFSNXWusKlkt9/q2FEO06NKW3oT15HH6OSG2A3tdGComqfleDhm5mR/z6QLnip0WBqbYDk2qv598knsvT8v5EuW0qIk/xC41Y7Ht5MkVMwUDBQMFAw8DgZKKq3GPCJxuedBunyZSz+w3lcdew3Sa++hplDdSZWK1TKFcwM/9Zlq1Yetua/VqjMVvShoU5tsvtDbV1TelSMl3oZGqwRa8k9KgXaLWWbCGYtW4JddAG3nnoyd575A4ZuvgWGGnISgUnpZLiMcSt17XzlkMe/eWstrG1rZkYUSgQtC8cd4yntuCvTX/Ai9njP+9jmxS+nPnk6y7Xc20gDcggKWS4CEwm/VJ5P03K2VBFGOoxMIesEtLXsboUrG9C5VXvzrDM3nJcpTNcBKvqoe7MDVva+ejqIKLOACeiiVaSgJ1hK6c7buE0Xef65PyOZfSc2NAgiBK+uWLFvGQy0Hp61Wo0VK1boFvD7b8sYWzGKgoGCgc2DAX8OpRIcmXsZ8jlGh6F+knvvZN4vz2b2T35AefatTI6MzmqZSBORfzwpaHgPhemcsjf5PR+zHC+xHCwOT5sZURQRfDnTAlqZRUXI52nN1f50ztf0pFwSIXWogNd18Lg3Z88o+9K6hGCm9kNIsWSI9myI8ekQpftms+CcX3PnN06i/49/h3kLsDht9mwQy3uWSEPk17KZO2ZH5ycTh4irNFTJrIxZhdKEGUzY90C2++/XsdsH3k3bMw5mfluVfnkC22ijIg9motXOkCaUc2QKoaQLUBIHJXG8bshUN8kRqb0WvP2QJRgJmZA65GkMKxkSgTrLOoFH2x69QTPTzRVhFijlNx1UgSlJg8q9s7ntrB9x+4/OpHb3ndCoIYWgs8U+OgxsnFYzCf9ErvB6vb5xDCh6LRgoGHhCMeDPHIcP2kP/8gaaqvw5RL0BWuJt3P8At2r+ueWsH0h03MXUkFDRklymSqkmVQWqYmsAmCl/BNgENzOT2CtRLpcVhtxm58KXtBMgMUiD5YhdLnhaAjiLAqpACAoxlUTTsrPSDL2NPHO9DlneomuBYIHMeRbnMQlxGlNSfLyWfSfMX0R22RXccNLJ3HT6aQxcfz22YhlZrY+kPkQmkZM3tK42ZKrQgqLrujerijNkuwywzAgWYaUydHZS3WkHJj/vuez01jex03+9mmTrbZk7FLN0MJF7q0wlVLQ8nMqrGRPUmDMcND8GnX28cKsccpfqaqY5PO7wftj4m24muXL9mzDVEDE+GN2LF7PoL3/h5pNOZPCSS2DxIvK1/8cyVuRphLojU5V0eIaixb5JM/D4Hh6b9NAK4woGCgY2CgP+7Pc5wPHIBqTysgSJIgaHqF15Ndd96zgW/uHPjFuwOJ+LypaSJrGmn4a8Yo/e1iP38vjO+Eia8P4dhouM9W3VhWwuetVAojfhQ0M1+vv76a0NsGJogKUDfSzuW5FjaX+v8ocYiuvEzoM8pqqGmXkg0ZXl8MTje477CFNMoieSgPLxxRJRDYmjkLZRTspM6GxjnA1Svfc2lvz65/zna1/lgR+fTXz3vZS0fBzJI2jejBuzVvDCqfSCQu20sFZ1VxVyJkyWGy6pDCRc0bJuFsm5UU6gXIGeifQ85anMetMb2PHD76PzqOeyfPpUerMySVolKnUSSlUkhbw2iZp5GKQO/edoEg91PnYEkENxuHw2HJK3422JShwyCpnYBM0txLqIiXJ93M2ssT/mN42uAVnAQpmqVPN4pXsWLaXvwn9w9fHHs+CCvxE/OJemN1AnpY55mNHKpwWNw8+3oGSxb1oMmOnu3bRMKqwpGCgY2AwZ8Me8P/kT2e6hQ1HyOaI1++Vzhs64lyifJ7J85guxPH/LlrL0Hxdy5XHHMXDBRUxcvJwpaUQ1BFQI5IVy0cTG2vxRKSGKQzaYxmQ+X6ZBWUKeBssAxZsAL66VVBypBlIvt7FMc6z/D9t7JHjvS1MerFbpmzKJeNutadtzT7r3fTJTDjqImYcewsxnHMLkpx5I+157wY47smT8eOa3t3NfMGZr5eZBCZ6lWvbsj6rUFKb5Mz3BtHyJI+c5RUYJvpsOTXjuKqQqmSIpKZDbaxpfakGCJqhOiZBFpFq2NBtieiVlRv8yyv+5lnt/8jOu/u5JLL/kMmzZcqmhBlLr6rLZnvfh7YLHErXl8LjDCVPW49xN9XOoOWkzMa22LUZr1ILifh+JI9q7iLbehvFHPJtt3/0Odnjj6yntsif3x2UerAUGKZGI20wXMlODq6AR6GLqiG/qRuU0TFGzUvwpnqrOQ+FtyCA89Hpev4VQ07p/XWhljHVoZpg5ZL1upkwXPJOl5RDRUyoxXjdZeuvN3Hrmacz/9c+I75sNgwO6lg8diluuPBGnuw8UJTXPLLAJMmDWvDZmRv4GYBO08QliUjHMgoEtggFNs2jqRz4XPJ7PARqZzyeedjlAXqKmXOVI/CS9y8jm3MeSc37CHaecSPmOW5kssdetCTtSKXwO0ZyEYNZ8Zvnzak3I+1OzPB54n48GiQDUQW6JBFEpqeCIJAQjCaaSlShbOUdFgqyqObVdYTI4yIrBOrNF0P09U4if9BRmvurV7PyB97PTZz7B9l/9X7b56ueY+enPMOOTn2X6xz/FVGHKRz7BNIUzP/U5Zn328+zw9WPZ8XOfY5v3vIcp/+/1NA48iAWztmV21Ma9vqQpz2FSHyATqiEj/xxfyQhR0DwvRmUjQqo5PsVwepOQ5qGyUJbvKqIRBiVNpSxROiaJhKwhmjW5W0Z7OTDeEtoWzKV+0QXcfOop3HfuOdRvvgnkvUzrQ/jycVM0qQ4SZPn1r6uNBimJQs9ng2yyOLfdxHmQkDMBXY8cup8QB+gclKFzHB27787UV/8X23/4I0x79X+zYqudeaABA4262kkleMHkbQ1ZprjSsricZvKEqpWMfNNlJwnkcC5T5SYPhcpq9RxV1VzLagiuNL2i6my03czUt0ahMNNdoNel0qLPAt1RielKdcy+k3v0Ir39zNMZvPMO3F0vvyl+Tf3jAqnebWicKum72lM7HkNU+k6xFQwUDBQMFAxssQz4898nP58EM03tmuryPR+wTmpW0FSQaVKtQ20QGkM05s3jzrN+zD1n/4iO229jqpY4O1U3ksBA81GiycjnJNMEHgQzbyVvcY0H4/H9rbFRz8x0yGGoC3xTjOB/yg+a/6IsQ3qJuJFQiwWJj/mK39k/wEJ57cbt9xT2fM1refK738PuHzyabd/8JgmPVzLlxS9g3OHPou0Zh9D+1INoe8qBlFW29OT9iASPd0jodR10CJOe+WymvOCFzHrd69jxHW9nz/e9hyd96IPs+853suOLjsJ22JGFlTYWiKdFmpgHNYeHSpkoCtSGBkmThgSICy+/SimZG6yB+HTtUDXy8eX8azwSPWYqL29aGmKVV54KuZRz3VLWuXESAVMH+qncdjOzf3Y21512CssvvhAWziWKa2ouwzf1JhGko3hq3h+eKzRPK6Jdtui43ruZYeYImISeIxeAylOG2jUh0qhKxOUOmDGDnqcfzNavfR27/veb6Nh3fx7QfbbAl+UjI1M8yN5INkYacEm0OYLS2lEW3q5z10Ke4ZnDyBSmw/D4yPOhLanRLpIgY2NuOT9+kKHkQCZlBMnWdqUnCV0LFrDkd7/j9hOOp/+qK2HZMvyF7O5m03n0YmjCaEZNjfjuYxsJzytQMFAwUDBQMLClMBA0kLJDj3qfMBUlnxaAXGf4DGklJarQP0jt39dwx3HHM/dn51Ket4Bx5QolzTdBc2Fr5iDfDDNDBzbWZqTNKU3eM/NxKJ1J/CShTipgch25d0vL20kwlks03DFYY9GO29PzX69iuy9+iekf/TAz3/r/2OrlL2TiwQdQ2XFrmDoRuruhXMVKFdCqG+USD4Pnl8RuWejqojR1Cu3bzGTik/Zk+qEHMevVL2abD7ybHT//FXZ4/yfoPOqVPLjVDjygZfSlAzENCdFKyLBIAjCqQRBks8kL5/M31pRkKjGC4mbKPEfnySOeEDwuaJfMgg5Fxku8T1r4IPE//o/bTvgW955+CvUbriIsm4dJ42TyyKVUxFxVV7gM8qAiPvGGTQ1YBjrrorRpjZLrvas9bze/aorn7asxD4OReShxbAJtFSo7zGLKS57PLh/9IFO0LLxgu224T/b0yh7VwsVfJC5NNntdt9TzVQSUaIWe9zCoe4ahovlpD1PFQjWp05YMOf9KbqK7buaqXrgTQ5nJS1dQv/hi/v3d77Dwb38h9d8I0sU13fg5Ca2R5qHGY6kOPlyHosVeMFAwUDBQMJAzsCUdggYTaTYsadJ0r4kv06ZKZ5r8tCOtAXEg7a2x+KJLueq4Exj82/lMWbqMdnn6/J8TPP6JX0aMwu72N2Ga2YwgzxASgKnFpCEm0+TXkLB4oDbE3fKyxRIQu77i5ez5sY+xnTx1k456EeWDDoRtZ8H4DpI2I24vq25Q3YBZICLwqJvprPrA+/ayUQQd8mL1SEBOn0xpl53peeYzmfzyV7PtG97KXu89mh1e/AqSrbfn3jhlqYTlkJaDY2vOyUGcRy64BbnmWMW9d6S+1nI3M8yMqqb4iY0GW/X10Xbzzcz/7a+49sTjmPPn39OYez9BgjhI8GUmuzVa0xhUEzB88/5TRdWMJ0cHAVr3o5HhX0BKQkbWWcam9dC9/z7s9JY3s/u7/ocueQaXTZzI0lKVoeDCNSK2QEPXIJGdSBf5fR7EX5DRnuVYa8NVWJcyJehGQi+adUP26P34KNcFj9aa2pFHmywJdEVtTBhKKN9wPXdrOXiBXL7xbbdA/3LiWC5mCUFGbH6rpRpbKrKzEflFtGCgYKBgoGBgS2DAn+z+hPenfdaczptRab6MeuqfBRsC/0zY7AeY95Nfcudpp1O9/gYmaaltXFsbkS+3aZ5ozoGPwkmmc48GnR6NPdOo/HNcDiPI3kC7lnVLElWZREEa2nhATrW5M2Yy7XX/xQ6f+DBbveX1TJGIaN9+R6xLIq1SgSCJrPnUhFBqw0JJM2MEuSDy0BR/hN1PWaaTDlcyZbAqqO8mSiTyEGbTp9Cx955MO/w5bPXOt7P9pz/JdIma+TvsxANZiWXyCFpSoSN0UIlLRLHltLtglyKSMyoBLWl72sFabmaBoPYr8vKNlzezp6+f+qWXccf3TpNHUKuGl15I6F0Gqbylar+RNahnsURVhguq1GQHLaxlp2tZzBlL1bRD1JN3gzblZRJ0sYRxvWzEbWXatt6KrZ4TuLzaAAAQAElEQVT3PHb7wAeZ/sa3sGSHnZmt+3mxRNBQZNSFWPdqEsdk8qxGoivS+SDgHanZR9tHFpNwjDR4XcxHq7He50w11wUqvsbd8o/7pWkgswjdtmwl9dsx+y7ulfv+ttPPYODG6wn9S7G4DnpnIX5AZGRZqkAKW+0qqbjbo0SxAwUJBQMFAwUDWwYDWT6r+vN9GBIEkYZW0lM/1PoYmn0Ht57+A2b/6GzabrmNqQP9yBEGpUDQJOxQ8Ufch1t9aC8r049YcZ1OeC9rquD5TaTqUU4fEo2rJgG3WOLtbomoyYccxv4f/hA7vOH/Mf5ZhxF22xlzD52WtjVANWqaFgOpBdUsgZXJBBGguVJpiSceafOu83NZflRF1YlQY5AF0LycSpimZiTliEzilHHjKGkJuvvgg9jmjW9gn498hO1f+kqGpm3L/KREr5BoAde0rNkUMBqZ5ms0OE3vPNZmZpjZqmIaV6pVwlSiNLI2urIqW8URPfc8wJI/n8fVWha+45wf0bj3TsLQci2rDuJL54mYdC4zDIcpdLABt+whbZnSOdx+IVMiDUYalURpGcZNpmOvJ7PVi17Mru98J5Nf9CIWT5rEPDm4euWwS1Q2CoGyKpZSiNSBroIEMGgQOjzCbspvQdGQpWUNXx0qscZdDecNerjGAmOTaRqo252h0QpVvZMZL6XftmApSy+4mNtOP5Nlfz+fdOGDZLUBeQsli1XU67iFHjo8XqBgoGCgYKBgYHNhwCcfPczzieiRbLbmtK15AocmVVPRkMZESxfT/7e/c8cJWvL9+18ZrzlivIRGSfNIJrdJYmpf4oG8BZ9GvSYbZTPZ7kC2NMHqm8YlfUQjbrCsVmN2fz+LJk5mm/9+PVu/+3/Y6vlH0LaThF9bB/hn9qIAEguonjcUK2wIscYbCxmBHC7icnipR4Goap61YaGhULt8avKkgejMAQbed1QmlecxmjmdaYceyqw3vYWdj/4wbYcext2hysLUqFvkpYnkuJFHCvIUq23ebbpazpoSElCqm2lMllYIjQqluEJnVqFnaAi7/Rbm/uQs7jn1FAYvu4ho4RxK9V55HBviIBPW1ObqeS07PFz9zKOnTKdHQkntnoP6R2OHsrgopYFIQtycE/FX3WoGU571TLZ7+1uZ+aY3kWiZfam81kONOkHXryREuiGitNkO2kxY2z30ZWViqqRqKMVEwsOrPzxnbZvfMOW8f7cMUrCU1DJi+cIlhBmndz8T+wYZuvRybpQIvPd3v6XuvxcYyx+uF7/5W4kMbc0WFCn2goGCgYKB9WYg0zOlhfVupKi4Hgz4g1xzAKvg03bamrd02ucKFKJrhJbIGksWc/9vf8etp53B4P/9H9OXLmRyPERZnpRMHhTNuWR5JcNcABHWw67HWSW310CGWI6AybBVUNrzJdxM83RD3S2VgJ0jTHzagez2rneyzVveSvt++2MTJoIEFzqXe9JUJw1qWnVQF85VoogDhdkwPO4wpXnMzVY1qKhMJfFQ9SwjF4Aeorb8MiBnTSYhmLV3Ee22O1Nf/FK2f8vb2Vmitb799iysVhnIPV8RqI4Ng3wzHXWVfbLPoQ5wKHt4NzPMDNSpfxbSz5q8ikHaBnkY2ysdTJYgnokxec4cBs/7IzeedAJ3//KX1O6+m1KtRilJcfGpJvKxud0pjLjTmvFMeeuzyzr1jpuYo9WO9+fwviMRGSWBoAsWFPch5ddy/Dg69tydWa96Jbu85S1Mf+YzaEyewiK1uFziz0W9GMLb8H5Yhy08oMI1KeRM7xZijdikPPN7R0NPBSwl81BHFd0Ie7N/E0tmGp5D72hiGZlo/T6EhE6NfGIjpnznPdz7459xl9z8QzdeBytEUb0hYvxdjgtABxqJ078mbIThFV0WDGwcBope15GBvj4tI8qTMFL8teKtcB2bLIqvAwOZntyp5qKMRLViwUN/nkNdqVjns6wB8QAsW0D9+mu577QfctcZPyK+41YmlaBk7u1J8lY0x2ISVmEYhqkV78XnBkXHYldXmfpNJTwdKERCtJxCRarKf+PPGpHcHCVKOpZ17G0kPNheYbtXHMUuH3wvW7/khYRZM1WhKouDMLyHKI9YfkRjRbWRJGpCdKhFvEdZwFpu1iyXz8OKBvK63pO359l5BtoyQYlgslxLzaaeTHE6uujZbz+2ff1/s+MH3kv7c5/F/O5xLJZoq8ux48uZuXj1C+RtaK43dL3za6erLHX2yK+3lEyaJZEuSKOUIKOCrrZJ3FR1u3SHjJ6hFUQ33MyiX/yR2044k8V/+Ds8uBCr1ckaqi/uRTGqkt9pSg6Ho3NvOGcOnNochqd1BAPRBqWIyoypTHn2s9jmXe9hm3e+G/Y/kDla4l+qMelWIbiIldGWsdZbaNtnDx5QhVSkRnI5Jt6Ai0BZoNcFWW6BrXWDo1LQu5c9rAZdKL0jyHSh0eVpz2CGlZg4bwELfvVb/i2Fv+jii0hX9GG6qcTRsGkqqFGRYzirCAoGCgYKBh6DgZo8BbG8Sv7oyPTO2yehx6hSnN5ADIx8auvJr0ugoxwAaVLL46aj0cDiftL+xSz918Vcc+IJLP3Vrxl//xwmSESUpCwaEgNJyZCTZdgywzTR6Yh5Tn7wyFhCnbbmNllhGguWKpZSCRGNoQZR0EqdVVhQj+mbOIHd3/ZWtnv96+jc/8mkE8aRRWpDjhE0FlwxmCRZCGrDBFaiJCLLgoc+J+YARnTPo2+m04J2HJ5SKJ2Vi0lvx7vPoXwzUzFTUqFs8+na1D8dbbD1TCYfcRjbv/41bHXUi+ibOoPechsNeQtTzeWZyqPNZRe6biaAV1bmI+2mEuIuDTFpaKAbglQrgYmEHcOCsiKbpsjTNu6BJfT++WKuO+F0bvrhT+i79XZsoEGuF9SOdjJ158hXEvO+lZGHrN/mjTqGa5sZZoYOiCS0/gshVRryPJpbXqQkKTthPOV9nszEF7+MHd72Dma98hUMbTuLpbrcfk9HXnCt7Gu2G3Z/z1tYtud2DPUvoU13RlQxKKs1C+DIrVIc5bOJbW6SQwP2tfCyxOvUajuT5fWr/etqbjrtBzz4y18Q334r1rdCvOrikmok6cqBNC+nN+JYmV1ECgYKBgoG1shAc0LSKX94KCj20WbAn82mp7wmQMmMbBjKgCTWDJVSlhAsLV9MetetLPrNr7j5lNOoX34FPStWMLFcJtTr+cTumiKzlVdQc0HL9lTKwdFKj2WYYhKoDjQ/pRIAtVLKULlBaI+pdBpJFjFnKGP+NtvK63c02738FUQ77gKlKpnEISaOcshuHyRKOzzPQ2X7Ppyb53jc89YLXtkxXNmjjpUNe8Lh51s2ZEp4XlAYCdIbcUeVrr13Z9s3vJbd3v1O7Mn7ySEVMagVyUSCtiEnT/4zKfKKWv47eF5ZdR9tN500dZZDcd+dE7WBLwunZeWUqOjOGZcktD8whyW//j13fPcUFvzhPOJ751AaqlGScHREeqMRskT6ISX4dcpvvFRtODKF677nJo6s1soYGT7kvA8hES/1ShvJpEmMf/rBbPfGN7L9O95B96EHM9RTpa77xj8iN7Lqo8XDxAP3Zf/3vI3StCms0IAb8qY1knqufBHh+BX1C+iGsSlultua/56OXKBZmtKpdz9bxRmVW+/gnrN+zE3fO4neKy+DJYtY+S1hl/X5cDbZgeXWFYeCgYKBgoENzcDm154/p5swTdwmQURWIshTFDSJh2VLqd1yM7eeeSZ3/uBMKjfezDZa+aloTvOPCkUq5x5cbwFtZoaZKbb67jmO1XNHMaXOtGOkOdD8m0r0NCQC4yimbv0Mlerc0ddPstMu7PnRjzPluUfA5OlklS5SeQUh4OLA9Y0aIQeb4GayyfWbiz8tz6aWkkrkpe3dlCVmZ7z4qFzQTHz2s1k+rodlOldTFV1G/Frjws2vu/LWb1fnEoBZ1kai+8G//NPdVma6PMJTFy8kveRSbvvhGdz0ozNZce2/MemFUBvQ0qqEuHRFkNffpBuM7HFTbBpAC4qu/S5tYyHCSiUyeVErW2/L5GcfkS8Np+M7WSF7M294LVsMdIxju2c8k5nvfB/3dk1kmbxnFQ0y0mCDQpPiRepXV2Atmxz7Yv46jmVnoutb1ws+k2KvkjI5ZLTPn8Pgxf/g1lNPZd4vfknj7tkwNIj8wrlw9IOprDJkeCYUe8FAwUDBQMHApsaA+cSr57y/yTct51li2GCddO5clvzmt9x0/Ams+Ov5lO9/gAl69ltWp2ENYs0LVinjEyc+decrW6y+bcxHv8kUIdM85EuXclhqJTCFOGGw1mBOI6bxlL3Z/RMfZutnP4cwfhKUO0Hiz9ISQWNK5e1KLBVDG3MgPPomG5GNTWSY0lEuaCrgXszxE5lwyMHs8I63MO0lL2DZpPEMhJK4qBIk3IJVVCdSHyas2+6iKDUj1bV3INaC7qWQ1onSQdqiOj1Zv7yBt7Psj+dy+/HfYv7PfkbseqE+hOsEpLCzHKbOW1B0rPbMiISyxhAEFEeOrqS3xrI58+lbtoKqPISswxZS3Uhp+zi6nn0ku77uTSyvdtKvG87bMBFEBuYHNq3NzDBzgHOhO0QR5CoHv9D+YiqRMF433MSBFST/uZY7zzqLG874AStuuAEGB8DHh15oKqcET5ytGGnBQMFAwcDmw4C5qWlG3KiTaTkXOScYGKL/1lu5+ftnMPuHP4YrrmbSsj6mWImSqawcAUSqWQpkZpRKFbUSBBueO0xx8GMLbNRNk61sjiU4QiPBf6h5zlBKx5P240lHv0denkOhvUJoawcJJpM3zGS9kemPfCbLjDy+UYcxsnPZIxNZBY1R1ybB7TTJsCZQgUSerWTcONr22ZNZR72QHV76YmpTprFYXGRlXbvg14712tQr6oJMfZuYCnJquT4wrXbqhiILDaJQYzo1tutfTsd/rtHq4U+4XvfW0n9dDouXgN93WmVEjfntlzfojTI2m6nj4FD/5giGxTGLrrue+y7+J1nfIJVQws+trUUhsTKxwMyZbPvKV7LzUS9nTqhSk6oKGqW68C7Vngmb4i4mZKffGg7LTAR4zGH4OyPTxR6vd4SVB+ey/M9/4Va9U1z6hz/APXdhtX5S1Ul1IdXSpjjAwqaCgYKBgoEnPANmEnEWETVSmHMffRf+jVtPOZFFv/sNNud+xusZ3kaFSlYVKpTlHYvksXGvSXMuUz1SlUrZFDczo1Iu4//hoa3Uxty+OvU992WXd72XaYccQqOs+cz/7YPFEITcceFSCo3JYZqreextY5ZIg5SfyXKjIfmXyPJE16RBTF25SRQxJCEY7bQT27zmv9j+/72ahTMnMy8eZEhINZevj/nOTNAyrn+mr5Q1cEQKI7UX1H8QcyHN8nurSzZO0H3TsWgJQxdcyu0nfZ85555D4+brsOVLyOJGbkIm3ZFHxvQglZI7rhLQm6GhO29l6d//AvJUdutNpRil6AAAEABJREFUQSTubB3sCalfBIm9WOvJ2VYz2OoFRzFj/4OoqREnLdMFgggkkpS1Ce5ZblNQEKWyVHYGwXQBM40tlkqOZX7QRZ5UCmy1oheTor9WS8LXnvNTeuc+IK9hprO6MfOx5s0Vh4KBgoGCgYKBTYUBPd9Nz+eS5qrBBQv5z29+yVVnnELfPy5g6vKlTC5HRDpnVlGpNqJkWAAmgVJq+NxgoBkBnWeT3RJ5dIKsHOgbomvGNuz1nvcz/uBDqJWr1NKmVPL/XiHXD5hEgIkY0JhMtdBmKMEmuek6oLkZzc2pwroMbcrYVGIwkQR0pMQSgbXObmzrrZl+xLPZ642vpbz1NGpxjbjRYJ2FlygKEmuRZvmSBJ+LP0ekuOsC0znLywSJb9QHBBeBocTM/jodt9zJXT//BVec9QNmX30F/cuXkyTiXiSvsy2q83j2TP1mug8QssULWHL5P+m78l9MHByikkqm5WbZWncRIi2RlkSME5CJ+PTJe7HD0e9lYKttWRHaaOgFFevCZX7RFKbDyBRm3mEL2UP79AydVNs8Ljy0XR/cSAQVCGR69yQTsZAQ9MIIGpef8XeBlaRMWSqwTQ+DHhWaGcOk2+8m/ukvWHTMsTQkBMOds2G51vpj2ayB+ecIY92SNRKJ4ZREhJOoYhrLY9hQbrwSqco9HIlGnT4y8j6y/Gb2m8ihgazanb7HwqrSD4up5UfuW2f8/MMqjcx4rL4f5/kslQVJJkpTMoXlqEwgKjD6HDwixyMvfxF/OANm/twBM8OCKUKxrQ0DI54VHtUTVk+g5qxAK0OPVj1QydN+0PMxn+TkbcmG6jCkme3+ucQ//zkrjv0atXPOpeP2O5mk53W7XjNeV/M4/g3ahrxkjVJKHDJ0lbQi5EYGta15Qnd/KmQ6s2aomIpn6wFVeeQ9b9AwCQvSCPwLDWmFKC4RkojUZJ+8m1Vr58G4zHU77sg2H/8E0w57NkgM+XxWsViWGyk+YzfrpBpHql7NOcuh56lKpOuJTG2sM0S8z1+OVNftEfs2nRlGpH7KslGj1ghMIwo5fBylEBHEBaFCmCUejnoVU9/xfu7e/6nc19NBXd7PoH5KlImkUTIrk8iGRHNzoiX0ROcSpVP14dxkJrrNSISGeG5YiYbEXV39xEqnyscLyZIsCkgqEFtMRkM9DDEuEbR6WL3on/QefwqDx50Cl14J8xbCYA1N4mgig/oANPoVH5BGGFLtOoPE9JMo9NZ0CjRqR6YwXQlPea5Oazf1bTpneYjblmgQDgK4WBtaxsLLz2f+hefRtmIxHco3venJdF+ZNI6lxtog+HMsMogyQB1lE8ZR3f9JbH/kC1jc1kFNJKWaoMVnft7LOPK0CGMlWH0zJTcU1NSq/aGNOiEiSgPRuEHkmKU4lEUpi4aXAiIQKZnGqNuKmRYxY8lyBv92PjedfBJ3nHU2g7feBn26iGmKCusiprp8qS5fQobnZQqb8UzpTKn1hTrYqLvbvVENyDs3v22JdI8FvRCN4m9jMkCxrRUDZrpKw1irCkWh1RjIpxrleKgAPUbzoHnw3GFoIkcCj4EaQ7feweyzf8qd3zuV3r/+ifHz5jElSekolcn07NAUBXrgZxJ9aZQSC4nieqSArlUTIS+LyjfTNuJcKw4out7gUTbNPc2zzQ6ChGvISuoqkoYwYp1fpuXtFd097Pm2t9H+jGdI/HWBno9lTXMVA6+D6mERmDLNaG0ec+Rpj6wHMpz7vIX1Onj9R4TmZr8+/jm8oHhZPWgUGlPQiCIhKG7oMhLJ9qAxWrvGP2UGk494ITv+vzeQ7bwTC3Vf1Ak5b4kcCYnm61TevFQzdeb2q65Oeow8VDoTT6n4SsVlIsSCh0lo3RMqpB117ho98fldOiKRAiCtMUGtTesdoP36W1j4819z/fEnMP+P55HOmSMRKM0Q602K7PA3LaisI1WYgKzyhsGPq8OU18Sqs2izHKaztCD7EUz2mrir33s3C+X97r/9FtplZwCdjjCELBAUWzPsIecY3rJM2imVEJTQkTdm6steSttTD2Cp3K7ND0oqX0XNZNYwlNxs9szAL6yr+0aki6Ll4KhcoqIT6dx5zPv9b7nplJNYfv75MGcuVmuIKPSuJBOluh0s1buGlFjtqMpq486UGgkli/0xGDAzTC+2UrlMtVol1YunQLpRedDz6jGuWnG6YGA9GDDwZ2bq4UOqp0onAeIcGYmesxl6mmqnlmBzFzF4waXM/u7JLPj5r6jff7/EUoqpLQQzw58jIZ8YTa1tgruPJTe2aZt7ryIJlkgTuUnVmcSINQL9mlzuImGv//dqdn3hkVQ62/BqaNOIJUlMUGIL3f3q6TYgh3PmGXlotHd3scvBB7PXy17F4DY7siiqiK8GDXnnsqxG0H0TaT4x80qGWRMblqqMzo42qkmdxnVXc8+PT+fu00+h/5ILYcF85IYEeSSxNt3BFYyy9ENEVTFPRei0YDlMuasD5TTRPBrkOX6QpiMXzz7eRfNZdNFl9F9+PT29MeWE4c3Jcgwn1yJwrpvFtGxquvmCC0G5R5OZW7Hjm95EfeJ4GiVb7cYzM8ysWW8zODol/vBxNB804CIw1juJNo11um6maSuW07jsIm74/qnc8pOf0H/vvYRajbKWIEq+/CsGEsvwNrw9PYVwbD4sbHoXym+hUjmiUqlK+GR60aQF2HgcUGxrzUCm56RjrStsIgU3BTP8mdmCC0NHmnvrUjkhNJvpmUu9QX3OfO6Tt+Xmk0+l789/YeKCBXTq4Vt2r5/4Dy76hid9M29xUxjdI9nQtM+fcpnESiDGqFOqlvBlx4ZWqpYJE59+EFu99EUwaTxRe0ezMVXNVFrs6PnYzNrSjhoifgs4fDXSw3ywPvdGkily1kRTpzL1Gc9hj/9+C41ttmdFtYL/VxfdBhKAhlkLo8SOgffVJp00RY6xrvtms/RPv+e2M77PA3/4A7V77ofBGF1WkNCQxgd5KP3LJSZvtQN3dOgZnz4adG/7s6WFVOlUZKTeYH2QBf++mjl/v5CO+cuZlJWJJEpM501tmkJyrB0HYrZZ0N3ljswCOeSaHv/k/dn+uYfxQBn6dUX85s1Li+g83EwOmex0pCZqBPcE5nE9PEIKlTijR/lT0gaV2bez5A+/4ebjv8OC3/6adO4cooFBSnog+f9nNP8QppBfELXrF8eFYA6l1YyOxb42DGS6saXBiUoRqV5UzmmGX6nVaxvF31gwkOpiFF7YVM/o1ZHfp36vjoDfoWbmQYG1ZOChbOW86lmaxQklPYejRkJY3k8250GW/eGP3HXySfmzONxxC+OzBu1yROQTnHgvhYiRjwpvy82wDInIYbApbanMTcnnndzIWOk6sTw6aaXEAnGQzJrF7u95D+ywPWj5M400RidNyPQMzNDcrBBtyspjoxGq+bHfM1YKQKfHDTA/ODRPEylVkRCZPpMZL3gxO736VdS235olKeJQ58RNKkYywas8IjJW3R9riLPGzXStjFTnGklDS/UxkezpKpfpqcc0rr+R+39yNnefdjK9//gHzF+I1YY0nkTiLCXSc8NMNmrPr7/a8XnOkT9z/bkrZA4JRtcSqeo4/MsmmUQjEpA0Yuqz72X+385n4NbbKUsQeplMbWdq01TfrVQ3Sq3dHlrFaqpVl/hL1JhzGNpEdhTY6oXPp3/WTPoUd9ta5Te30AnKbfaI4KQhOZ+JaEQcSUxHFjNTInDawgep/e2v3Pq9U+UR/D4rrr2OsGKQqI4eVIFIN5uJpMzUotryGzYo6lCwCe+bjmnOe5Zkcql3MnPmTLq7upkwfsIqTJjAxAkTm5iosAATCw7GnIMJug97enro6uqirAe+mWHWhL+azJpxs2boeQUewsDwM9Kfk3J+5cJNWXkhz4vqCWEwwfrqDN58O3ec+WNuPvlklp/3Ozrm3cfEEFOpBjlVNAV7BT2zgz+7fWLMWxk+ZGCwGtgUNhnlc0UOOVL8p8kSjSmloWmnzgqJhYVtJXZ/6Yvp2Xd//J8zJFbKBYcLBo1aowgaV5SHKGajBG+bsd503URL3qtf3hzNFOg6a6hKuVyCWF6/bOpkpsoxtZ2WydNpMxkweQKpqFhJMJV1KHjYbjrPY4LVNlPKcgGIXuOJbmBfjk1DSXllqvImTa6nTJg7j/r5f+eGU0/i5nN/xuB9dxOlMf57lEEtZGqm4fUZbkuhsnXUCUX82Bq3x5WF1xE1er1kBN0IYUWNRZddzeAV1zChUacsEZo4JJD9nkJ3jLfuddcWblteti5R40jy3o0QpVjFKO+6K9s845k0KlXcGDOdk9koJN88N1XMQwWb+O43mruYnWwn2IlLze3XA0gCsCwh2CW1vZVOdt0/h+V//AO3nXoqC//wV9Lb7iP0x7gazz0lGqvTFVTd28sJUl6xryUDIq+np5sjj3w+xxxzLMcKxxx7LMcce8xq+PqxX6fA6HNwzDHivYDuxVU8HKv70fGNb3yD5z//+XR3d+vRZyuxlnd6UcwZGPGcVDR/XAaMUIP43gUs+P1fuf2MM5j/+98Q7r2XnromOU2imSUkUYyLJl8+Ja/JZrdpSiHVRJGGRGI2VtznkoSltUG6n7wn0178Qii3Kb+sEQaNz3CeHIgn3XU6eox12Ly2I4N1qDWWRW24s1aYJ1tyQjojE1KNPBErsSX4fcDMaUw94gh2OOJI6hOn0Vc3Ca4yURat+fZw1eZQO6zT5oZ474IcRX5FTHa4rcHbq2W0abV0QrmdzoEh4ptv4v5fnsutp32fZX/9W/59gmxggESriO7p9nqroJjvGh9ul0LLDJPY83SqNNosRR7FTF6/e1l86RVUFixkgoRxqSSPcCWiIQHYiEz3VEZqyDrWevO7LC+cyoBUMUdmGVlWB4tJOrrY6cUvp9bekXeUmakk6sV0MHWYCc2kU6XMTXJ3a4MMdGh4zTHIUv/sSf6iVKZOk+qM6cL6jyrOkCietnAxySWXMlvvSm/64dksv/xqbMlyIrljyxKKQW5RVcUy78GhRrXnHi5v0PNbUH6xNxkwM0w3bkXv6Pbee2/e8Y6385a3vIW3vvktCt/KW94sKP2Wt3q6gHMz2njrW99KgYdz8I53vIN3vvOdHHjggbS3tzdv4OK4GgP+qEuV04TmBD1JM5JmjvlZRU0g0xM2lUcjITQasGgpvVdezU16vt76vdMYuPB8Ji1ZxIxyiY4owie0RPVTvcvO5yVrtuHHzQ+ZTG5yE5NSFxcDcYNGV0f+xY9s1nSISioTxJEp1LyqMpngKVNu84zl5x56cO6dcYf3tOq8l3esyvGyjmY5xSRucPi3rh2a29zRkcM9rTlUWkVljhuWB550eJ8eIhvZwJt6FVsIiuVqSGFbB9G22zPtBS9k2rOezWD3RPoagVQeOd0utIqZvMWWW+pGOQcOj68bvA2TBa32/LsSPvf79UB6IdONWpZe0BVk8oIH6fXYrB0AAAaGSURBVP3Tn7jjlNO4++c/p//WmyXghnCfYeT2CA/rfdis4SA/7XEzcxkGDyxk4d8upu8/N9Kte6Ycx/j1ct4bmkfjgIQxuJbBxE/ewmMfVK1ZqKILV1bUBNcrSGGizqlW6dp1V8bvujNLxOqAPGSJRA8+aKlt77gRZWj8qrlp7iazcogXDxUoBzzux0zjzEw3jxZ3Y4WOepyQ6YXQGcpMFhelB+9h4d9/L2/gicz58U+Jb7iN0pIVeojpEuh8nPMR1GbQVch0DQSlvH10YzRDo9hWMWC6cU3vXMyMPG4651Cwcs9WxorI42NgTGqbGWZbFsaEuM24E3+JtuAiINWEmxGT+hJnVqMeDxGnmrBMgxRME1i0eBHZjTez5Gc/5+5TT2TZn39Fde5dTM4SerS8FmmesTTJn5xB91OUmeKm56oBgjq0h4JNezPZbTLRNFekSYVaWmGx0jsecjDT9n8KaNxorKY8zSJ4qGi+G5nSTaB4nvmQQ6Z0Q6UcmcJM6eb18NpKKC/RdOX6I17ZhuY5eVrp74ely7GlA9iyQWy5sEJY3ocN1bEkwxoJprnfeXcbEr/CllIXasqUE45E9qukd7bWyIZLeqjLPJzyIM/JLfWY6Q4oSUZFApqrqbZhu+/M9P/3X3Qf/mwWdY9nwL95KxEY6rJVc3jQqp4JWZbKWoQWF6zjJgsMMehQ3K3SuE1vTFI5yhppA9RHVXkTS8aURg277VbmSgDeefr36LvwPMK8O8Rhn9rIBDWm8l4n87YytZsPXvmg8+hNEkQai9Villz1b5b+4wLaly7Lf7kklkB3Te7XI0qNMFzXA2/PwVpsfp/lxdp0rKhbOVDJG4nKpCXlVHRG78a2e+oBLDRoKC5bQYahi5Dqgqem20w3AORn1NKmtZvMCTLNQwX4+JSl0SJ4biDTWBKLdANHxMryd2dxMHFQxqJAT6gzeXAhdt1VLDznXO44+fss+vP5pPMWgL84LOjFYQTxEojUbqTbVWnF1NzwEW2Wx80UPgQ6+YTbxQImns0Ua4UGSuoAKE6xFQwUDGzSDPhztWmgxzJNtILEXKJJzvQizjRhIUFHfZBkwXwW/+0Cbj7xFOacdRaRnqkz9WydVoqp2nArmt1MT+WgpIu/SKKpCSPoAe7F1gQ20c1t9bE4TI4TS8rUqDIwcRKzjnweaKXN5GzxOdTHPbJ8Xkfj8jwFj7hnOpMMw+OKinkTmjGGM1M5NnIO6xItWpocvOlmFlx0MXf99nf85/s/4JpTvs9Vp36fy7/3fa776c+4+49/pn7dDWRLl0LvCqjX1GCq+S2hKax0rfMcHfLd8uNaH1Q8HYbX0eXFjc5wNnTQrtPqzzSzBixziKUQyLq7qOy5C7Ne9mLCk/ZhiXTLoMQfXllq1/RGIui+U2nZijY/oeDx7paSmcav5fxMAjAlIVWej8PfuHSSMjlpMG7uHGIJt9k/OJU7zj6N3uu0guj/jaxWw8Sj6Y2RqWyG//l4jUyTn8up4LpC4q/vtjuYe8HfCA/czaRy87wLbURSUIf+5dRIoSmNb+aHh47T8x6O0MoSlSI3VROpsjQ4HVEqhwTQhKfsx9D4bvpWvqgzIr2VqOgdQUUvcneJsglvzomjNaQ8XGmvSPUMEY/gFyBT4SyPNwsljTrtEihTKiXa9O51xfkXcM/3z2D2Kd+j74ILiRYtIcS6iHpNkQRMbJqOposbxJnpBjHW7qJQbAUDBQMFA5sRAz5/+HMuyNsS9MwzPf+gQmQVSqFKpD+WL2fwX//k3h/8gHt+8CP8GWoL5zJBk1qHno1VPW+N1TdPr4Qenz4xttKrl9wcUibxGhFSiKTUklKZrQ85lLD3PjCuR5mM2DJ8vgjKcZjCx9q9TKRCJcHrilLMhYH6c96UTRQM/43baM58Bi79F7cefwq3fee73H/KySw4U06Nc3/Mol+cxeJzzmKJMO/HZ3LvySdw57e+wZ3HfYclv/kl6fXXYLqW0eAQZYmUUmZUXQtonoukBUzwvtYJptKCzFUENx01qzsJ8dAED9tUwQIaFD377M7Or3450c47scyi3FElX4zGHyhJbJeSiFIGLR5Y581klDCynieHoZk/tze3Oc/LdMenTKpUmO6C9Y57mPfr87jzxO+x8Be/JLnrLmxwEGvEWKpGVcc/6uDwNrwx6Up4cL5WHv/K8v9cQVs6QLCGCvtALOdFo6cF05l8zxtYmcqzHunw/wEAAP//59xK7QAAAAZJREFUAwBwhXX6NYOEKAAAAABJRU5ErkJggg=="/>
          <p:cNvSpPr>
            <a:spLocks noChangeAspect="1" noChangeArrowheads="1"/>
          </p:cNvSpPr>
          <p:nvPr/>
        </p:nvSpPr>
        <p:spPr bwMode="auto">
          <a:xfrm>
            <a:off x="483961" y="10419"/>
            <a:ext cx="478973" cy="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3442" tIns="66722" rIns="133442" bIns="6672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4" t="45132" r="57067" b="10434"/>
          <a:stretch/>
        </p:blipFill>
        <p:spPr bwMode="auto">
          <a:xfrm rot="5400000">
            <a:off x="4467665" y="-902030"/>
            <a:ext cx="8677756" cy="1136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567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</Words>
  <Application>Microsoft Office PowerPoint</Application>
  <PresentationFormat>Custom</PresentationFormat>
  <Paragraphs>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8</cp:revision>
  <cp:lastPrinted>2025-09-11T21:51:44Z</cp:lastPrinted>
  <dcterms:created xsi:type="dcterms:W3CDTF">2025-09-11T00:11:47Z</dcterms:created>
  <dcterms:modified xsi:type="dcterms:W3CDTF">2025-09-11T21:54:05Z</dcterms:modified>
</cp:coreProperties>
</file>