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9" r:id="rId4"/>
    <p:sldId id="261" r:id="rId5"/>
    <p:sldId id="258" r:id="rId6"/>
    <p:sldId id="264" r:id="rId7"/>
    <p:sldId id="265" r:id="rId8"/>
  </p:sldIdLst>
  <p:sldSz cx="12179300" cy="9134475" type="ledger"/>
  <p:notesSz cx="9296400" cy="14782800"/>
  <p:defaultTextStyle>
    <a:defPPr>
      <a:defRPr lang="en-US"/>
    </a:defPPr>
    <a:lvl1pPr marL="0" algn="l" defTabSz="121788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8945" algn="l" defTabSz="121788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7889" algn="l" defTabSz="121788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6834" algn="l" defTabSz="121788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5779" algn="l" defTabSz="121788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4723" algn="l" defTabSz="121788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3668" algn="l" defTabSz="121788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2613" algn="l" defTabSz="121788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1557" algn="l" defTabSz="121788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52" d="100"/>
          <a:sy n="52" d="100"/>
        </p:scale>
        <p:origin x="-1092" y="6"/>
      </p:cViewPr>
      <p:guideLst>
        <p:guide orient="horz" pos="2877"/>
        <p:guide pos="38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3448" y="2837608"/>
            <a:ext cx="10352405" cy="195799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6895" y="5176202"/>
            <a:ext cx="8525510" cy="233436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89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78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6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57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47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3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2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1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D0EF1-0471-47A3-8C6E-EEC94026041B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ECB76-6DA5-4552-ACFB-C43D1F89E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163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D0EF1-0471-47A3-8C6E-EEC94026041B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ECB76-6DA5-4552-ACFB-C43D1F89E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510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081" y="5869747"/>
            <a:ext cx="10352405" cy="1814208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081" y="3871581"/>
            <a:ext cx="10352405" cy="1998166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894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7889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683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577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472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366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261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155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D0EF1-0471-47A3-8C6E-EEC94026041B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ECB76-6DA5-4552-ACFB-C43D1F89E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814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965" y="2131378"/>
            <a:ext cx="5379191" cy="602833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1144" y="2131378"/>
            <a:ext cx="5379191" cy="602833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D0EF1-0471-47A3-8C6E-EEC94026041B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ECB76-6DA5-4552-ACFB-C43D1F89E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499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965" y="2044685"/>
            <a:ext cx="5381306" cy="85212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8945" indent="0">
              <a:buNone/>
              <a:defRPr sz="2700" b="1"/>
            </a:lvl2pPr>
            <a:lvl3pPr marL="1217889" indent="0">
              <a:buNone/>
              <a:defRPr sz="2400" b="1"/>
            </a:lvl3pPr>
            <a:lvl4pPr marL="1826834" indent="0">
              <a:buNone/>
              <a:defRPr sz="2100" b="1"/>
            </a:lvl4pPr>
            <a:lvl5pPr marL="2435779" indent="0">
              <a:buNone/>
              <a:defRPr sz="2100" b="1"/>
            </a:lvl5pPr>
            <a:lvl6pPr marL="3044723" indent="0">
              <a:buNone/>
              <a:defRPr sz="2100" b="1"/>
            </a:lvl6pPr>
            <a:lvl7pPr marL="3653668" indent="0">
              <a:buNone/>
              <a:defRPr sz="2100" b="1"/>
            </a:lvl7pPr>
            <a:lvl8pPr marL="4262613" indent="0">
              <a:buNone/>
              <a:defRPr sz="2100" b="1"/>
            </a:lvl8pPr>
            <a:lvl9pPr marL="487155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965" y="2896813"/>
            <a:ext cx="5381306" cy="5262896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6916" y="2044685"/>
            <a:ext cx="5383420" cy="85212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8945" indent="0">
              <a:buNone/>
              <a:defRPr sz="2700" b="1"/>
            </a:lvl2pPr>
            <a:lvl3pPr marL="1217889" indent="0">
              <a:buNone/>
              <a:defRPr sz="2400" b="1"/>
            </a:lvl3pPr>
            <a:lvl4pPr marL="1826834" indent="0">
              <a:buNone/>
              <a:defRPr sz="2100" b="1"/>
            </a:lvl4pPr>
            <a:lvl5pPr marL="2435779" indent="0">
              <a:buNone/>
              <a:defRPr sz="2100" b="1"/>
            </a:lvl5pPr>
            <a:lvl6pPr marL="3044723" indent="0">
              <a:buNone/>
              <a:defRPr sz="2100" b="1"/>
            </a:lvl6pPr>
            <a:lvl7pPr marL="3653668" indent="0">
              <a:buNone/>
              <a:defRPr sz="2100" b="1"/>
            </a:lvl7pPr>
            <a:lvl8pPr marL="4262613" indent="0">
              <a:buNone/>
              <a:defRPr sz="2100" b="1"/>
            </a:lvl8pPr>
            <a:lvl9pPr marL="487155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6916" y="2896813"/>
            <a:ext cx="5383420" cy="5262896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D0EF1-0471-47A3-8C6E-EEC94026041B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ECB76-6DA5-4552-ACFB-C43D1F89E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68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D0EF1-0471-47A3-8C6E-EEC94026041B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ECB76-6DA5-4552-ACFB-C43D1F89E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26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D0EF1-0471-47A3-8C6E-EEC94026041B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ECB76-6DA5-4552-ACFB-C43D1F89E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542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66" y="363687"/>
            <a:ext cx="4006906" cy="1547786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1768" y="363688"/>
            <a:ext cx="6808567" cy="7796021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66" y="1911474"/>
            <a:ext cx="4006906" cy="6248235"/>
          </a:xfrm>
        </p:spPr>
        <p:txBody>
          <a:bodyPr/>
          <a:lstStyle>
            <a:lvl1pPr marL="0" indent="0">
              <a:buNone/>
              <a:defRPr sz="1900"/>
            </a:lvl1pPr>
            <a:lvl2pPr marL="608945" indent="0">
              <a:buNone/>
              <a:defRPr sz="1600"/>
            </a:lvl2pPr>
            <a:lvl3pPr marL="1217889" indent="0">
              <a:buNone/>
              <a:defRPr sz="1300"/>
            </a:lvl3pPr>
            <a:lvl4pPr marL="1826834" indent="0">
              <a:buNone/>
              <a:defRPr sz="1200"/>
            </a:lvl4pPr>
            <a:lvl5pPr marL="2435779" indent="0">
              <a:buNone/>
              <a:defRPr sz="1200"/>
            </a:lvl5pPr>
            <a:lvl6pPr marL="3044723" indent="0">
              <a:buNone/>
              <a:defRPr sz="1200"/>
            </a:lvl6pPr>
            <a:lvl7pPr marL="3653668" indent="0">
              <a:buNone/>
              <a:defRPr sz="1200"/>
            </a:lvl7pPr>
            <a:lvl8pPr marL="4262613" indent="0">
              <a:buNone/>
              <a:defRPr sz="1200"/>
            </a:lvl8pPr>
            <a:lvl9pPr marL="487155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D0EF1-0471-47A3-8C6E-EEC94026041B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ECB76-6DA5-4552-ACFB-C43D1F89E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098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7228" y="6394132"/>
            <a:ext cx="7307580" cy="754864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7228" y="816182"/>
            <a:ext cx="7307580" cy="5480685"/>
          </a:xfrm>
        </p:spPr>
        <p:txBody>
          <a:bodyPr/>
          <a:lstStyle>
            <a:lvl1pPr marL="0" indent="0">
              <a:buNone/>
              <a:defRPr sz="4300"/>
            </a:lvl1pPr>
            <a:lvl2pPr marL="608945" indent="0">
              <a:buNone/>
              <a:defRPr sz="3700"/>
            </a:lvl2pPr>
            <a:lvl3pPr marL="1217889" indent="0">
              <a:buNone/>
              <a:defRPr sz="3200"/>
            </a:lvl3pPr>
            <a:lvl4pPr marL="1826834" indent="0">
              <a:buNone/>
              <a:defRPr sz="2700"/>
            </a:lvl4pPr>
            <a:lvl5pPr marL="2435779" indent="0">
              <a:buNone/>
              <a:defRPr sz="2700"/>
            </a:lvl5pPr>
            <a:lvl6pPr marL="3044723" indent="0">
              <a:buNone/>
              <a:defRPr sz="2700"/>
            </a:lvl6pPr>
            <a:lvl7pPr marL="3653668" indent="0">
              <a:buNone/>
              <a:defRPr sz="2700"/>
            </a:lvl7pPr>
            <a:lvl8pPr marL="4262613" indent="0">
              <a:buNone/>
              <a:defRPr sz="2700"/>
            </a:lvl8pPr>
            <a:lvl9pPr marL="4871557" indent="0">
              <a:buNone/>
              <a:defRPr sz="2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7228" y="7148996"/>
            <a:ext cx="7307580" cy="1072031"/>
          </a:xfrm>
        </p:spPr>
        <p:txBody>
          <a:bodyPr/>
          <a:lstStyle>
            <a:lvl1pPr marL="0" indent="0">
              <a:buNone/>
              <a:defRPr sz="1900"/>
            </a:lvl1pPr>
            <a:lvl2pPr marL="608945" indent="0">
              <a:buNone/>
              <a:defRPr sz="1600"/>
            </a:lvl2pPr>
            <a:lvl3pPr marL="1217889" indent="0">
              <a:buNone/>
              <a:defRPr sz="1300"/>
            </a:lvl3pPr>
            <a:lvl4pPr marL="1826834" indent="0">
              <a:buNone/>
              <a:defRPr sz="1200"/>
            </a:lvl4pPr>
            <a:lvl5pPr marL="2435779" indent="0">
              <a:buNone/>
              <a:defRPr sz="1200"/>
            </a:lvl5pPr>
            <a:lvl6pPr marL="3044723" indent="0">
              <a:buNone/>
              <a:defRPr sz="1200"/>
            </a:lvl6pPr>
            <a:lvl7pPr marL="3653668" indent="0">
              <a:buNone/>
              <a:defRPr sz="1200"/>
            </a:lvl7pPr>
            <a:lvl8pPr marL="4262613" indent="0">
              <a:buNone/>
              <a:defRPr sz="1200"/>
            </a:lvl8pPr>
            <a:lvl9pPr marL="487155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D0EF1-0471-47A3-8C6E-EEC94026041B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ECB76-6DA5-4552-ACFB-C43D1F89E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004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D0EF1-0471-47A3-8C6E-EEC94026041B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ECB76-6DA5-4552-ACFB-C43D1F89E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254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9992" y="365803"/>
            <a:ext cx="2740343" cy="779390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965" y="365803"/>
            <a:ext cx="8018039" cy="779390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D0EF1-0471-47A3-8C6E-EEC94026041B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ECB76-6DA5-4552-ACFB-C43D1F89E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517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8965" y="365802"/>
            <a:ext cx="10961370" cy="1522413"/>
          </a:xfrm>
          <a:prstGeom prst="rect">
            <a:avLst/>
          </a:prstGeom>
        </p:spPr>
        <p:txBody>
          <a:bodyPr vert="horz" lIns="121789" tIns="60894" rIns="121789" bIns="6089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965" y="2131378"/>
            <a:ext cx="10961370" cy="6028331"/>
          </a:xfrm>
          <a:prstGeom prst="rect">
            <a:avLst/>
          </a:prstGeom>
        </p:spPr>
        <p:txBody>
          <a:bodyPr vert="horz" lIns="121789" tIns="60894" rIns="121789" bIns="6089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8965" y="8466306"/>
            <a:ext cx="2841837" cy="486326"/>
          </a:xfrm>
          <a:prstGeom prst="rect">
            <a:avLst/>
          </a:prstGeom>
        </p:spPr>
        <p:txBody>
          <a:bodyPr vert="horz" lIns="121789" tIns="60894" rIns="121789" bIns="60894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D0EF1-0471-47A3-8C6E-EEC94026041B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1261" y="8466306"/>
            <a:ext cx="3856778" cy="486326"/>
          </a:xfrm>
          <a:prstGeom prst="rect">
            <a:avLst/>
          </a:prstGeom>
        </p:spPr>
        <p:txBody>
          <a:bodyPr vert="horz" lIns="121789" tIns="60894" rIns="121789" bIns="60894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28498" y="8466306"/>
            <a:ext cx="2841837" cy="486326"/>
          </a:xfrm>
          <a:prstGeom prst="rect">
            <a:avLst/>
          </a:prstGeom>
        </p:spPr>
        <p:txBody>
          <a:bodyPr vert="horz" lIns="121789" tIns="60894" rIns="121789" bIns="60894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ECB76-6DA5-4552-ACFB-C43D1F89E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021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17889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709" indent="-456709" algn="l" defTabSz="1217889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89535" indent="-380590" algn="l" defTabSz="1217889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362" indent="-304472" algn="l" defTabSz="1217889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1306" indent="-304472" algn="l" defTabSz="1217889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0251" indent="-304472" algn="l" defTabSz="1217889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49196" indent="-304472" algn="l" defTabSz="1217889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58140" indent="-304472" algn="l" defTabSz="1217889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7085" indent="-304472" algn="l" defTabSz="1217889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6030" indent="-304472" algn="l" defTabSz="1217889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788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8945" algn="l" defTabSz="121788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7889" algn="l" defTabSz="121788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6834" algn="l" defTabSz="121788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5779" algn="l" defTabSz="121788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4723" algn="l" defTabSz="121788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3668" algn="l" defTabSz="121788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2613" algn="l" defTabSz="121788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1557" algn="l" defTabSz="121788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" t="17350" r="2084" b="17607"/>
          <a:stretch/>
        </p:blipFill>
        <p:spPr>
          <a:xfrm>
            <a:off x="450850" y="757237"/>
            <a:ext cx="11284603" cy="767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191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50850" y="757237"/>
            <a:ext cx="11284603" cy="7673531"/>
            <a:chOff x="450850" y="757237"/>
            <a:chExt cx="11284603" cy="767353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4" t="17350" r="2084" b="17607"/>
            <a:stretch/>
          </p:blipFill>
          <p:spPr>
            <a:xfrm>
              <a:off x="450850" y="757237"/>
              <a:ext cx="11284603" cy="7673531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60" t="39764" r="23121" b="41789"/>
            <a:stretch/>
          </p:blipFill>
          <p:spPr>
            <a:xfrm rot="10800000">
              <a:off x="6089649" y="3401568"/>
              <a:ext cx="3164079" cy="21762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20659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35" b="12706"/>
          <a:stretch/>
        </p:blipFill>
        <p:spPr>
          <a:xfrm>
            <a:off x="529822" y="757237"/>
            <a:ext cx="11122428" cy="747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245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35" b="12706"/>
          <a:stretch/>
        </p:blipFill>
        <p:spPr>
          <a:xfrm>
            <a:off x="529822" y="757237"/>
            <a:ext cx="11122428" cy="74765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" t="20508" r="1252" b="49933"/>
          <a:stretch/>
        </p:blipFill>
        <p:spPr>
          <a:xfrm rot="10800000">
            <a:off x="789432" y="1188719"/>
            <a:ext cx="10615930" cy="294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304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6" t="16217" r="1459" b="52000"/>
          <a:stretch/>
        </p:blipFill>
        <p:spPr>
          <a:xfrm rot="10800000">
            <a:off x="669980" y="4936043"/>
            <a:ext cx="10829870" cy="321259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6" t="16217" r="1459" b="52000"/>
          <a:stretch/>
        </p:blipFill>
        <p:spPr>
          <a:xfrm>
            <a:off x="679451" y="833437"/>
            <a:ext cx="10829870" cy="3212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682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35" b="12706"/>
          <a:stretch/>
        </p:blipFill>
        <p:spPr>
          <a:xfrm>
            <a:off x="529822" y="757237"/>
            <a:ext cx="11122428" cy="74765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" t="20508" r="1252" b="49933"/>
          <a:stretch/>
        </p:blipFill>
        <p:spPr>
          <a:xfrm rot="10800000">
            <a:off x="789432" y="1188719"/>
            <a:ext cx="10615930" cy="294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184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6" t="16217" r="1459" b="52000"/>
          <a:stretch/>
        </p:blipFill>
        <p:spPr>
          <a:xfrm rot="10800000">
            <a:off x="669980" y="5698043"/>
            <a:ext cx="10829870" cy="32125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0468" y="0"/>
            <a:ext cx="9698745" cy="62170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9900" b="1" dirty="0" smtClean="0"/>
              <a:t>FESTIVAL</a:t>
            </a:r>
            <a:br>
              <a:rPr lang="en-US" sz="19900" b="1" dirty="0" smtClean="0"/>
            </a:br>
            <a:r>
              <a:rPr lang="en-US" sz="19900" b="1" dirty="0" smtClean="0"/>
              <a:t>ENTRY</a:t>
            </a:r>
            <a:endParaRPr lang="en-US" sz="19900" b="1" dirty="0"/>
          </a:p>
        </p:txBody>
      </p:sp>
    </p:spTree>
    <p:extLst>
      <p:ext uri="{BB962C8B-B14F-4D97-AF65-F5344CB8AC3E}">
        <p14:creationId xmlns:p14="http://schemas.microsoft.com/office/powerpoint/2010/main" val="19261446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</Words>
  <Application>Microsoft Office PowerPoint</Application>
  <PresentationFormat>Ledger Paper (11x17 in)</PresentationFormat>
  <Paragraphs>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jakenetadmin@yahoo.com</dc:creator>
  <cp:lastModifiedBy>jakenetadmin@yahoo.com</cp:lastModifiedBy>
  <cp:revision>5</cp:revision>
  <cp:lastPrinted>2025-08-31T16:59:29Z</cp:lastPrinted>
  <dcterms:created xsi:type="dcterms:W3CDTF">2025-08-27T01:18:42Z</dcterms:created>
  <dcterms:modified xsi:type="dcterms:W3CDTF">2025-08-31T16:59:34Z</dcterms:modified>
</cp:coreProperties>
</file>