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Lst>
  <p:notesMasterIdLst>
    <p:notesMasterId r:id="rId3"/>
  </p:notesMasterIdLst>
  <p:sldIdLst>
    <p:sldId id="318" r:id="rId2"/>
  </p:sldIdLst>
  <p:sldSz cx="9144000" cy="5143500" type="screen16x9"/>
  <p:notesSz cx="7010400" cy="9296400"/>
  <p:defaultTextStyle>
    <a:defPPr>
      <a:defRPr lang="en-US"/>
    </a:defPPr>
    <a:lvl1pPr marL="0" algn="l" defTabSz="685750" rtl="0" eaLnBrk="1" latinLnBrk="0" hangingPunct="1">
      <a:defRPr sz="1400" kern="1200">
        <a:solidFill>
          <a:schemeClr val="tx1"/>
        </a:solidFill>
        <a:latin typeface="+mn-lt"/>
        <a:ea typeface="+mn-ea"/>
        <a:cs typeface="+mn-cs"/>
      </a:defRPr>
    </a:lvl1pPr>
    <a:lvl2pPr marL="342874" algn="l" defTabSz="685750" rtl="0" eaLnBrk="1" latinLnBrk="0" hangingPunct="1">
      <a:defRPr sz="1400" kern="1200">
        <a:solidFill>
          <a:schemeClr val="tx1"/>
        </a:solidFill>
        <a:latin typeface="+mn-lt"/>
        <a:ea typeface="+mn-ea"/>
        <a:cs typeface="+mn-cs"/>
      </a:defRPr>
    </a:lvl2pPr>
    <a:lvl3pPr marL="685750" algn="l" defTabSz="685750" rtl="0" eaLnBrk="1" latinLnBrk="0" hangingPunct="1">
      <a:defRPr sz="1400" kern="1200">
        <a:solidFill>
          <a:schemeClr val="tx1"/>
        </a:solidFill>
        <a:latin typeface="+mn-lt"/>
        <a:ea typeface="+mn-ea"/>
        <a:cs typeface="+mn-cs"/>
      </a:defRPr>
    </a:lvl3pPr>
    <a:lvl4pPr marL="1028624" algn="l" defTabSz="685750" rtl="0" eaLnBrk="1" latinLnBrk="0" hangingPunct="1">
      <a:defRPr sz="1400" kern="1200">
        <a:solidFill>
          <a:schemeClr val="tx1"/>
        </a:solidFill>
        <a:latin typeface="+mn-lt"/>
        <a:ea typeface="+mn-ea"/>
        <a:cs typeface="+mn-cs"/>
      </a:defRPr>
    </a:lvl4pPr>
    <a:lvl5pPr marL="1371499" algn="l" defTabSz="685750" rtl="0" eaLnBrk="1" latinLnBrk="0" hangingPunct="1">
      <a:defRPr sz="1400" kern="1200">
        <a:solidFill>
          <a:schemeClr val="tx1"/>
        </a:solidFill>
        <a:latin typeface="+mn-lt"/>
        <a:ea typeface="+mn-ea"/>
        <a:cs typeface="+mn-cs"/>
      </a:defRPr>
    </a:lvl5pPr>
    <a:lvl6pPr marL="1714374" algn="l" defTabSz="685750" rtl="0" eaLnBrk="1" latinLnBrk="0" hangingPunct="1">
      <a:defRPr sz="1400" kern="1200">
        <a:solidFill>
          <a:schemeClr val="tx1"/>
        </a:solidFill>
        <a:latin typeface="+mn-lt"/>
        <a:ea typeface="+mn-ea"/>
        <a:cs typeface="+mn-cs"/>
      </a:defRPr>
    </a:lvl6pPr>
    <a:lvl7pPr marL="2057248" algn="l" defTabSz="685750" rtl="0" eaLnBrk="1" latinLnBrk="0" hangingPunct="1">
      <a:defRPr sz="1400" kern="1200">
        <a:solidFill>
          <a:schemeClr val="tx1"/>
        </a:solidFill>
        <a:latin typeface="+mn-lt"/>
        <a:ea typeface="+mn-ea"/>
        <a:cs typeface="+mn-cs"/>
      </a:defRPr>
    </a:lvl7pPr>
    <a:lvl8pPr marL="2400124" algn="l" defTabSz="685750" rtl="0" eaLnBrk="1" latinLnBrk="0" hangingPunct="1">
      <a:defRPr sz="1400" kern="1200">
        <a:solidFill>
          <a:schemeClr val="tx1"/>
        </a:solidFill>
        <a:latin typeface="+mn-lt"/>
        <a:ea typeface="+mn-ea"/>
        <a:cs typeface="+mn-cs"/>
      </a:defRPr>
    </a:lvl8pPr>
    <a:lvl9pPr marL="2742998" algn="l" defTabSz="68575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a:srgbClr val="FF7C80"/>
    <a:srgbClr val="FF5050"/>
    <a:srgbClr val="FF6600"/>
    <a:srgbClr val="BEC637"/>
    <a:srgbClr val="C8D139"/>
    <a:srgbClr val="00A6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12"/>
    <p:restoredTop sz="80442"/>
  </p:normalViewPr>
  <p:slideViewPr>
    <p:cSldViewPr snapToGrid="0" snapToObjects="1">
      <p:cViewPr>
        <p:scale>
          <a:sx n="60" d="100"/>
          <a:sy n="60" d="100"/>
        </p:scale>
        <p:origin x="-1242" y="-372"/>
      </p:cViewPr>
      <p:guideLst>
        <p:guide orient="horz" pos="1620"/>
        <p:guide pos="2880"/>
      </p:guideLst>
    </p:cSldViewPr>
  </p:slideViewPr>
  <p:notesTextViewPr>
    <p:cViewPr>
      <p:scale>
        <a:sx n="1" d="1"/>
        <a:sy n="1" d="1"/>
      </p:scale>
      <p:origin x="0" y="0"/>
    </p:cViewPr>
  </p:notesTextViewPr>
  <p:sorterViewPr>
    <p:cViewPr>
      <p:scale>
        <a:sx n="1" d="1"/>
        <a:sy n="1" d="1"/>
      </p:scale>
      <p:origin x="0" y="0"/>
    </p:cViewPr>
  </p:sorterViewPr>
  <p:notesViewPr>
    <p:cSldViewPr snapToGrid="0" snapToObjects="1">
      <p:cViewPr>
        <p:scale>
          <a:sx n="90" d="100"/>
          <a:sy n="90" d="100"/>
        </p:scale>
        <p:origin x="-1734" y="171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2"/>
            <a:ext cx="3037840" cy="466434"/>
          </a:xfrm>
          <a:prstGeom prst="rect">
            <a:avLst/>
          </a:prstGeom>
        </p:spPr>
        <p:txBody>
          <a:bodyPr vert="horz" lIns="93177" tIns="46589" rIns="93177" bIns="46589" rtlCol="0"/>
          <a:lstStyle>
            <a:lvl1pPr algn="r">
              <a:defRPr sz="1200"/>
            </a:lvl1pPr>
          </a:lstStyle>
          <a:p>
            <a:fld id="{1B072493-86C1-284B-908A-FD230E340C3A}" type="datetimeFigureOut">
              <a:rPr lang="en-US" smtClean="0"/>
              <a:pPr/>
              <a:t>11/2/2022</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4"/>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BD92324-2899-8447-ABEA-956048AE4D68}" type="slidenum">
              <a:rPr lang="en-US" smtClean="0"/>
              <a:pPr/>
              <a:t>‹#›</a:t>
            </a:fld>
            <a:endParaRPr lang="en-US" dirty="0"/>
          </a:p>
        </p:txBody>
      </p:sp>
    </p:spTree>
    <p:extLst>
      <p:ext uri="{BB962C8B-B14F-4D97-AF65-F5344CB8AC3E}">
        <p14:creationId xmlns:p14="http://schemas.microsoft.com/office/powerpoint/2010/main" val="3259898323"/>
      </p:ext>
    </p:extLst>
  </p:cSld>
  <p:clrMap bg1="lt1" tx1="dk1" bg2="lt2" tx2="dk2" accent1="accent1" accent2="accent2" accent3="accent3" accent4="accent4" accent5="accent5" accent6="accent6" hlink="hlink" folHlink="folHlink"/>
  <p:notesStyle>
    <a:lvl1pPr marL="0" algn="l" defTabSz="685750" rtl="0" eaLnBrk="1" latinLnBrk="0" hangingPunct="1">
      <a:defRPr sz="900" kern="1200">
        <a:solidFill>
          <a:schemeClr val="tx1"/>
        </a:solidFill>
        <a:latin typeface="+mn-lt"/>
        <a:ea typeface="+mn-ea"/>
        <a:cs typeface="+mn-cs"/>
      </a:defRPr>
    </a:lvl1pPr>
    <a:lvl2pPr marL="342874" algn="l" defTabSz="685750" rtl="0" eaLnBrk="1" latinLnBrk="0" hangingPunct="1">
      <a:defRPr sz="900" kern="1200">
        <a:solidFill>
          <a:schemeClr val="tx1"/>
        </a:solidFill>
        <a:latin typeface="+mn-lt"/>
        <a:ea typeface="+mn-ea"/>
        <a:cs typeface="+mn-cs"/>
      </a:defRPr>
    </a:lvl2pPr>
    <a:lvl3pPr marL="685750" algn="l" defTabSz="685750" rtl="0" eaLnBrk="1" latinLnBrk="0" hangingPunct="1">
      <a:defRPr sz="900" kern="1200">
        <a:solidFill>
          <a:schemeClr val="tx1"/>
        </a:solidFill>
        <a:latin typeface="+mn-lt"/>
        <a:ea typeface="+mn-ea"/>
        <a:cs typeface="+mn-cs"/>
      </a:defRPr>
    </a:lvl3pPr>
    <a:lvl4pPr marL="1028624" algn="l" defTabSz="685750" rtl="0" eaLnBrk="1" latinLnBrk="0" hangingPunct="1">
      <a:defRPr sz="900" kern="1200">
        <a:solidFill>
          <a:schemeClr val="tx1"/>
        </a:solidFill>
        <a:latin typeface="+mn-lt"/>
        <a:ea typeface="+mn-ea"/>
        <a:cs typeface="+mn-cs"/>
      </a:defRPr>
    </a:lvl4pPr>
    <a:lvl5pPr marL="1371499" algn="l" defTabSz="685750" rtl="0" eaLnBrk="1" latinLnBrk="0" hangingPunct="1">
      <a:defRPr sz="900" kern="1200">
        <a:solidFill>
          <a:schemeClr val="tx1"/>
        </a:solidFill>
        <a:latin typeface="+mn-lt"/>
        <a:ea typeface="+mn-ea"/>
        <a:cs typeface="+mn-cs"/>
      </a:defRPr>
    </a:lvl5pPr>
    <a:lvl6pPr marL="1714374" algn="l" defTabSz="685750" rtl="0" eaLnBrk="1" latinLnBrk="0" hangingPunct="1">
      <a:defRPr sz="900" kern="1200">
        <a:solidFill>
          <a:schemeClr val="tx1"/>
        </a:solidFill>
        <a:latin typeface="+mn-lt"/>
        <a:ea typeface="+mn-ea"/>
        <a:cs typeface="+mn-cs"/>
      </a:defRPr>
    </a:lvl6pPr>
    <a:lvl7pPr marL="2057248" algn="l" defTabSz="685750" rtl="0" eaLnBrk="1" latinLnBrk="0" hangingPunct="1">
      <a:defRPr sz="900" kern="1200">
        <a:solidFill>
          <a:schemeClr val="tx1"/>
        </a:solidFill>
        <a:latin typeface="+mn-lt"/>
        <a:ea typeface="+mn-ea"/>
        <a:cs typeface="+mn-cs"/>
      </a:defRPr>
    </a:lvl7pPr>
    <a:lvl8pPr marL="2400124" algn="l" defTabSz="685750" rtl="0" eaLnBrk="1" latinLnBrk="0" hangingPunct="1">
      <a:defRPr sz="900" kern="1200">
        <a:solidFill>
          <a:schemeClr val="tx1"/>
        </a:solidFill>
        <a:latin typeface="+mn-lt"/>
        <a:ea typeface="+mn-ea"/>
        <a:cs typeface="+mn-cs"/>
      </a:defRPr>
    </a:lvl8pPr>
    <a:lvl9pPr marL="2742998" algn="l" defTabSz="68575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1675" y="265113"/>
            <a:ext cx="5575300" cy="3136900"/>
          </a:xfrm>
        </p:spPr>
      </p:sp>
      <p:sp>
        <p:nvSpPr>
          <p:cNvPr id="3" name="Notes Placeholder 2"/>
          <p:cNvSpPr>
            <a:spLocks noGrp="1"/>
          </p:cNvSpPr>
          <p:nvPr>
            <p:ph type="body" idx="1"/>
          </p:nvPr>
        </p:nvSpPr>
        <p:spPr>
          <a:xfrm>
            <a:off x="668020" y="3439303"/>
            <a:ext cx="5608320" cy="5055080"/>
          </a:xfrm>
        </p:spPr>
        <p:txBody>
          <a:bodyPr/>
          <a:lstStyle/>
          <a:p>
            <a:pPr marL="0" indent="0">
              <a:buFont typeface="Arial" pitchFamily="34" charset="0"/>
              <a:buNone/>
            </a:pPr>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pPr/>
              <a:t>1</a:t>
            </a:fld>
            <a:endParaRPr lang="en-US" dirty="0"/>
          </a:p>
        </p:txBody>
      </p:sp>
    </p:spTree>
    <p:extLst>
      <p:ext uri="{BB962C8B-B14F-4D97-AF65-F5344CB8AC3E}">
        <p14:creationId xmlns:p14="http://schemas.microsoft.com/office/powerpoint/2010/main" val="3522183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874" indent="0" algn="ctr">
              <a:buNone/>
              <a:defRPr>
                <a:solidFill>
                  <a:schemeClr val="tx1">
                    <a:tint val="75000"/>
                  </a:schemeClr>
                </a:solidFill>
              </a:defRPr>
            </a:lvl2pPr>
            <a:lvl3pPr marL="685750" indent="0" algn="ctr">
              <a:buNone/>
              <a:defRPr>
                <a:solidFill>
                  <a:schemeClr val="tx1">
                    <a:tint val="75000"/>
                  </a:schemeClr>
                </a:solidFill>
              </a:defRPr>
            </a:lvl3pPr>
            <a:lvl4pPr marL="1028624" indent="0" algn="ctr">
              <a:buNone/>
              <a:defRPr>
                <a:solidFill>
                  <a:schemeClr val="tx1">
                    <a:tint val="75000"/>
                  </a:schemeClr>
                </a:solidFill>
              </a:defRPr>
            </a:lvl4pPr>
            <a:lvl5pPr marL="1371499" indent="0" algn="ctr">
              <a:buNone/>
              <a:defRPr>
                <a:solidFill>
                  <a:schemeClr val="tx1">
                    <a:tint val="75000"/>
                  </a:schemeClr>
                </a:solidFill>
              </a:defRPr>
            </a:lvl5pPr>
            <a:lvl6pPr marL="1714374" indent="0" algn="ctr">
              <a:buNone/>
              <a:defRPr>
                <a:solidFill>
                  <a:schemeClr val="tx1">
                    <a:tint val="75000"/>
                  </a:schemeClr>
                </a:solidFill>
              </a:defRPr>
            </a:lvl6pPr>
            <a:lvl7pPr marL="2057248" indent="0" algn="ctr">
              <a:buNone/>
              <a:defRPr>
                <a:solidFill>
                  <a:schemeClr val="tx1">
                    <a:tint val="75000"/>
                  </a:schemeClr>
                </a:solidFill>
              </a:defRPr>
            </a:lvl7pPr>
            <a:lvl8pPr marL="2400124" indent="0" algn="ctr">
              <a:buNone/>
              <a:defRPr>
                <a:solidFill>
                  <a:schemeClr val="tx1">
                    <a:tint val="75000"/>
                  </a:schemeClr>
                </a:solidFill>
              </a:defRPr>
            </a:lvl8pPr>
            <a:lvl9pPr marL="274299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3AE499-ECB5-424C-B93F-5AEF3EF65C86}" type="datetimeFigureOut">
              <a:rPr lang="en-US" smtClean="0"/>
              <a:pPr/>
              <a:t>11/2/2022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321025223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3AE499-ECB5-424C-B93F-5AEF3EF65C86}" type="datetimeFigureOut">
              <a:rPr lang="en-US" smtClean="0"/>
              <a:pPr/>
              <a:t>11/2/2022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315574721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710" y="3305178"/>
            <a:ext cx="7772400" cy="1021556"/>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710" y="2180038"/>
            <a:ext cx="7772400" cy="1125140"/>
          </a:xfrm>
        </p:spPr>
        <p:txBody>
          <a:bodyPr anchor="b"/>
          <a:lstStyle>
            <a:lvl1pPr marL="0" indent="0">
              <a:buNone/>
              <a:defRPr sz="1500">
                <a:solidFill>
                  <a:schemeClr val="tx1">
                    <a:tint val="75000"/>
                  </a:schemeClr>
                </a:solidFill>
              </a:defRPr>
            </a:lvl1pPr>
            <a:lvl2pPr marL="342874" indent="0">
              <a:buNone/>
              <a:defRPr sz="1400">
                <a:solidFill>
                  <a:schemeClr val="tx1">
                    <a:tint val="75000"/>
                  </a:schemeClr>
                </a:solidFill>
              </a:defRPr>
            </a:lvl2pPr>
            <a:lvl3pPr marL="685750" indent="0">
              <a:buNone/>
              <a:defRPr sz="1200">
                <a:solidFill>
                  <a:schemeClr val="tx1">
                    <a:tint val="75000"/>
                  </a:schemeClr>
                </a:solidFill>
              </a:defRPr>
            </a:lvl3pPr>
            <a:lvl4pPr marL="1028624" indent="0">
              <a:buNone/>
              <a:defRPr sz="1100">
                <a:solidFill>
                  <a:schemeClr val="tx1">
                    <a:tint val="75000"/>
                  </a:schemeClr>
                </a:solidFill>
              </a:defRPr>
            </a:lvl4pPr>
            <a:lvl5pPr marL="1371499" indent="0">
              <a:buNone/>
              <a:defRPr sz="1100">
                <a:solidFill>
                  <a:schemeClr val="tx1">
                    <a:tint val="75000"/>
                  </a:schemeClr>
                </a:solidFill>
              </a:defRPr>
            </a:lvl5pPr>
            <a:lvl6pPr marL="1714374" indent="0">
              <a:buNone/>
              <a:defRPr sz="1100">
                <a:solidFill>
                  <a:schemeClr val="tx1">
                    <a:tint val="75000"/>
                  </a:schemeClr>
                </a:solidFill>
              </a:defRPr>
            </a:lvl6pPr>
            <a:lvl7pPr marL="2057248" indent="0">
              <a:buNone/>
              <a:defRPr sz="1100">
                <a:solidFill>
                  <a:schemeClr val="tx1">
                    <a:tint val="75000"/>
                  </a:schemeClr>
                </a:solidFill>
              </a:defRPr>
            </a:lvl7pPr>
            <a:lvl8pPr marL="2400124" indent="0">
              <a:buNone/>
              <a:defRPr sz="1100">
                <a:solidFill>
                  <a:schemeClr val="tx1">
                    <a:tint val="75000"/>
                  </a:schemeClr>
                </a:solidFill>
              </a:defRPr>
            </a:lvl8pPr>
            <a:lvl9pPr marL="2742998"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3AE499-ECB5-424C-B93F-5AEF3EF65C86}" type="datetimeFigureOut">
              <a:rPr lang="en-US" smtClean="0"/>
              <a:pPr/>
              <a:t>11/2/2022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28809788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1" y="1200152"/>
            <a:ext cx="4057651"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2" y="1200152"/>
            <a:ext cx="4057651"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3AE499-ECB5-424C-B93F-5AEF3EF65C86}" type="datetimeFigureOut">
              <a:rPr lang="en-US" smtClean="0"/>
              <a:pPr/>
              <a:t>11/2/2022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347543866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39792" cy="479822"/>
          </a:xfrm>
        </p:spPr>
        <p:txBody>
          <a:bodyPr anchor="b"/>
          <a:lstStyle>
            <a:lvl1pPr marL="0" indent="0">
              <a:buNone/>
              <a:defRPr sz="1800" b="1"/>
            </a:lvl1pPr>
            <a:lvl2pPr marL="342874" indent="0">
              <a:buNone/>
              <a:defRPr sz="1500" b="1"/>
            </a:lvl2pPr>
            <a:lvl3pPr marL="685750" indent="0">
              <a:buNone/>
              <a:defRPr sz="1400" b="1"/>
            </a:lvl3pPr>
            <a:lvl4pPr marL="1028624" indent="0">
              <a:buNone/>
              <a:defRPr sz="1200" b="1"/>
            </a:lvl4pPr>
            <a:lvl5pPr marL="1371499" indent="0">
              <a:buNone/>
              <a:defRPr sz="1200" b="1"/>
            </a:lvl5pPr>
            <a:lvl6pPr marL="1714374" indent="0">
              <a:buNone/>
              <a:defRPr sz="1200" b="1"/>
            </a:lvl6pPr>
            <a:lvl7pPr marL="2057248" indent="0">
              <a:buNone/>
              <a:defRPr sz="1200" b="1"/>
            </a:lvl7pPr>
            <a:lvl8pPr marL="2400124" indent="0">
              <a:buNone/>
              <a:defRPr sz="1200" b="1"/>
            </a:lvl8pPr>
            <a:lvl9pPr marL="2742998"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1631157"/>
            <a:ext cx="403979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628" y="1151335"/>
            <a:ext cx="4042172" cy="479822"/>
          </a:xfrm>
        </p:spPr>
        <p:txBody>
          <a:bodyPr anchor="b"/>
          <a:lstStyle>
            <a:lvl1pPr marL="0" indent="0">
              <a:buNone/>
              <a:defRPr sz="1800" b="1"/>
            </a:lvl1pPr>
            <a:lvl2pPr marL="342874" indent="0">
              <a:buNone/>
              <a:defRPr sz="1500" b="1"/>
            </a:lvl2pPr>
            <a:lvl3pPr marL="685750" indent="0">
              <a:buNone/>
              <a:defRPr sz="1400" b="1"/>
            </a:lvl3pPr>
            <a:lvl4pPr marL="1028624" indent="0">
              <a:buNone/>
              <a:defRPr sz="1200" b="1"/>
            </a:lvl4pPr>
            <a:lvl5pPr marL="1371499" indent="0">
              <a:buNone/>
              <a:defRPr sz="1200" b="1"/>
            </a:lvl5pPr>
            <a:lvl6pPr marL="1714374" indent="0">
              <a:buNone/>
              <a:defRPr sz="1200" b="1"/>
            </a:lvl6pPr>
            <a:lvl7pPr marL="2057248" indent="0">
              <a:buNone/>
              <a:defRPr sz="1200" b="1"/>
            </a:lvl7pPr>
            <a:lvl8pPr marL="2400124" indent="0">
              <a:buNone/>
              <a:defRPr sz="1200" b="1"/>
            </a:lvl8pPr>
            <a:lvl9pPr marL="2742998"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4628" y="1631157"/>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3AE499-ECB5-424C-B93F-5AEF3EF65C86}" type="datetimeFigureOut">
              <a:rPr lang="en-US" smtClean="0"/>
              <a:pPr/>
              <a:t>11/2/2022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1913448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3AE499-ECB5-424C-B93F-5AEF3EF65C86}" type="datetimeFigureOut">
              <a:rPr lang="en-US" smtClean="0"/>
              <a:pPr/>
              <a:t>11/2/2022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372434613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3AE499-ECB5-424C-B93F-5AEF3EF65C86}" type="datetimeFigureOut">
              <a:rPr lang="en-US" smtClean="0"/>
              <a:pPr/>
              <a:t>11/2/2022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1554199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710" cy="871538"/>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450" y="204791"/>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076329"/>
            <a:ext cx="3008710" cy="3518297"/>
          </a:xfrm>
        </p:spPr>
        <p:txBody>
          <a:bodyPr/>
          <a:lstStyle>
            <a:lvl1pPr marL="0" indent="0">
              <a:buNone/>
              <a:defRPr sz="1100"/>
            </a:lvl1pPr>
            <a:lvl2pPr marL="342874" indent="0">
              <a:buNone/>
              <a:defRPr sz="900"/>
            </a:lvl2pPr>
            <a:lvl3pPr marL="685750" indent="0">
              <a:buNone/>
              <a:defRPr sz="800"/>
            </a:lvl3pPr>
            <a:lvl4pPr marL="1028624" indent="0">
              <a:buNone/>
              <a:defRPr sz="700"/>
            </a:lvl4pPr>
            <a:lvl5pPr marL="1371499" indent="0">
              <a:buNone/>
              <a:defRPr sz="700"/>
            </a:lvl5pPr>
            <a:lvl6pPr marL="1714374" indent="0">
              <a:buNone/>
              <a:defRPr sz="700"/>
            </a:lvl6pPr>
            <a:lvl7pPr marL="2057248" indent="0">
              <a:buNone/>
              <a:defRPr sz="700"/>
            </a:lvl7pPr>
            <a:lvl8pPr marL="2400124" indent="0">
              <a:buNone/>
              <a:defRPr sz="700"/>
            </a:lvl8pPr>
            <a:lvl9pPr marL="2742998"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3AE499-ECB5-424C-B93F-5AEF3EF65C86}" type="datetimeFigureOut">
              <a:rPr lang="en-US" smtClean="0"/>
              <a:pPr/>
              <a:t>11/2/2022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2588422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892" y="3600451"/>
            <a:ext cx="5486400" cy="425054"/>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1892" y="459581"/>
            <a:ext cx="5486400" cy="3086100"/>
          </a:xfrm>
        </p:spPr>
        <p:txBody>
          <a:bodyPr/>
          <a:lstStyle>
            <a:lvl1pPr marL="0" indent="0">
              <a:buNone/>
              <a:defRPr sz="2400"/>
            </a:lvl1pPr>
            <a:lvl2pPr marL="342874" indent="0">
              <a:buNone/>
              <a:defRPr sz="2100"/>
            </a:lvl2pPr>
            <a:lvl3pPr marL="685750" indent="0">
              <a:buNone/>
              <a:defRPr sz="1800"/>
            </a:lvl3pPr>
            <a:lvl4pPr marL="1028624" indent="0">
              <a:buNone/>
              <a:defRPr sz="1500"/>
            </a:lvl4pPr>
            <a:lvl5pPr marL="1371499" indent="0">
              <a:buNone/>
              <a:defRPr sz="1500"/>
            </a:lvl5pPr>
            <a:lvl6pPr marL="1714374" indent="0">
              <a:buNone/>
              <a:defRPr sz="1500"/>
            </a:lvl6pPr>
            <a:lvl7pPr marL="2057248" indent="0">
              <a:buNone/>
              <a:defRPr sz="1500"/>
            </a:lvl7pPr>
            <a:lvl8pPr marL="2400124" indent="0">
              <a:buNone/>
              <a:defRPr sz="1500"/>
            </a:lvl8pPr>
            <a:lvl9pPr marL="2742998" indent="0">
              <a:buNone/>
              <a:defRPr sz="1500"/>
            </a:lvl9pPr>
          </a:lstStyle>
          <a:p>
            <a:endParaRPr lang="en-US" dirty="0"/>
          </a:p>
        </p:txBody>
      </p:sp>
      <p:sp>
        <p:nvSpPr>
          <p:cNvPr id="4" name="Text Placeholder 3"/>
          <p:cNvSpPr>
            <a:spLocks noGrp="1"/>
          </p:cNvSpPr>
          <p:nvPr>
            <p:ph type="body" sz="half" idx="2"/>
          </p:nvPr>
        </p:nvSpPr>
        <p:spPr>
          <a:xfrm>
            <a:off x="1791892" y="4025505"/>
            <a:ext cx="5486400" cy="603647"/>
          </a:xfrm>
        </p:spPr>
        <p:txBody>
          <a:bodyPr/>
          <a:lstStyle>
            <a:lvl1pPr marL="0" indent="0">
              <a:buNone/>
              <a:defRPr sz="1100"/>
            </a:lvl1pPr>
            <a:lvl2pPr marL="342874" indent="0">
              <a:buNone/>
              <a:defRPr sz="900"/>
            </a:lvl2pPr>
            <a:lvl3pPr marL="685750" indent="0">
              <a:buNone/>
              <a:defRPr sz="800"/>
            </a:lvl3pPr>
            <a:lvl4pPr marL="1028624" indent="0">
              <a:buNone/>
              <a:defRPr sz="700"/>
            </a:lvl4pPr>
            <a:lvl5pPr marL="1371499" indent="0">
              <a:buNone/>
              <a:defRPr sz="700"/>
            </a:lvl5pPr>
            <a:lvl6pPr marL="1714374" indent="0">
              <a:buNone/>
              <a:defRPr sz="700"/>
            </a:lvl6pPr>
            <a:lvl7pPr marL="2057248" indent="0">
              <a:buNone/>
              <a:defRPr sz="700"/>
            </a:lvl7pPr>
            <a:lvl8pPr marL="2400124" indent="0">
              <a:buNone/>
              <a:defRPr sz="700"/>
            </a:lvl8pPr>
            <a:lvl9pPr marL="2742998"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3AE499-ECB5-424C-B93F-5AEF3EF65C86}" type="datetimeFigureOut">
              <a:rPr lang="en-US" smtClean="0"/>
              <a:pPr/>
              <a:t>11/2/2022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820646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3AE499-ECB5-424C-B93F-5AEF3EF65C86}" type="datetimeFigureOut">
              <a:rPr lang="en-US" smtClean="0"/>
              <a:pPr/>
              <a:t>11/2/2022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13772079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1"/>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1" y="205981"/>
            <a:ext cx="60579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3AE499-ECB5-424C-B93F-5AEF3EF65C86}" type="datetimeFigureOut">
              <a:rPr lang="en-US" smtClean="0"/>
              <a:pPr/>
              <a:t>11/2/2022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345987876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3AE499-ECB5-424C-B93F-5AEF3EF65C86}" type="datetimeFigureOut">
              <a:rPr lang="en-US" smtClean="0"/>
              <a:pPr/>
              <a:t>11/2/2022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90391847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68574" tIns="34287" rIns="68574" bIns="34287"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2"/>
            <a:ext cx="8229600" cy="3394472"/>
          </a:xfrm>
          <a:prstGeom prst="rect">
            <a:avLst/>
          </a:prstGeom>
        </p:spPr>
        <p:txBody>
          <a:bodyPr vert="horz" lIns="68574" tIns="34287" rIns="68574" bIns="3428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5"/>
            <a:ext cx="2133600" cy="273844"/>
          </a:xfrm>
          <a:prstGeom prst="rect">
            <a:avLst/>
          </a:prstGeom>
        </p:spPr>
        <p:txBody>
          <a:bodyPr vert="horz" lIns="68574" tIns="34287" rIns="68574" bIns="34287" rtlCol="0" anchor="ctr"/>
          <a:lstStyle>
            <a:lvl1pPr algn="l">
              <a:defRPr sz="900">
                <a:solidFill>
                  <a:schemeClr val="tx1">
                    <a:tint val="75000"/>
                  </a:schemeClr>
                </a:solidFill>
              </a:defRPr>
            </a:lvl1pPr>
          </a:lstStyle>
          <a:p>
            <a:fld id="{F03AE499-ECB5-424C-B93F-5AEF3EF65C86}" type="datetimeFigureOut">
              <a:rPr lang="en-US" smtClean="0"/>
              <a:pPr/>
              <a:t>11/2/2022</a:t>
            </a:fld>
            <a:endParaRPr lang="en-US" dirty="0"/>
          </a:p>
        </p:txBody>
      </p:sp>
      <p:sp>
        <p:nvSpPr>
          <p:cNvPr id="5" name="Footer Placeholder 4"/>
          <p:cNvSpPr>
            <a:spLocks noGrp="1"/>
          </p:cNvSpPr>
          <p:nvPr>
            <p:ph type="ftr" sz="quarter" idx="3"/>
          </p:nvPr>
        </p:nvSpPr>
        <p:spPr>
          <a:xfrm>
            <a:off x="3124200" y="4767265"/>
            <a:ext cx="2895600" cy="273844"/>
          </a:xfrm>
          <a:prstGeom prst="rect">
            <a:avLst/>
          </a:prstGeom>
        </p:spPr>
        <p:txBody>
          <a:bodyPr vert="horz" lIns="68574" tIns="34287" rIns="68574" bIns="34287"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5"/>
            <a:ext cx="2133600" cy="273844"/>
          </a:xfrm>
          <a:prstGeom prst="rect">
            <a:avLst/>
          </a:prstGeom>
        </p:spPr>
        <p:txBody>
          <a:bodyPr vert="horz" lIns="68574" tIns="34287" rIns="68574" bIns="34287" rtlCol="0" anchor="ctr"/>
          <a:lstStyle>
            <a:lvl1pPr algn="r">
              <a:defRPr sz="900">
                <a:solidFill>
                  <a:schemeClr val="tx1">
                    <a:tint val="75000"/>
                  </a:schemeClr>
                </a:solidFill>
              </a:defRPr>
            </a:lvl1pPr>
          </a:lstStyle>
          <a:p>
            <a:fld id="{D4B1F0C2-ADA1-43B8-9573-4E34216202E2}" type="slidenum">
              <a:rPr lang="en-US" smtClean="0"/>
              <a:pPr/>
              <a:t>‹#›</a:t>
            </a:fld>
            <a:endParaRPr lang="en-US" dirty="0"/>
          </a:p>
        </p:txBody>
      </p:sp>
      <p:pic>
        <p:nvPicPr>
          <p:cNvPr id="7" name="Picture 6">
            <a:extLst>
              <a:ext uri="{FF2B5EF4-FFF2-40B4-BE49-F238E27FC236}">
                <a16:creationId xmlns:a16="http://schemas.microsoft.com/office/drawing/2014/main" xmlns="" id="{59FD0991-F32B-D442-922A-5B16C0C9E999}"/>
              </a:ext>
            </a:extLst>
          </p:cNvPr>
          <p:cNvPicPr>
            <a:picLocks noChangeAspect="1"/>
          </p:cNvPicPr>
          <p:nvPr userDrawn="1"/>
        </p:nvPicPr>
        <p:blipFill>
          <a:blip r:embed="rId14"/>
          <a:stretch>
            <a:fillRect/>
          </a:stretch>
        </p:blipFill>
        <p:spPr>
          <a:xfrm>
            <a:off x="7981113" y="4741221"/>
            <a:ext cx="987561" cy="329187"/>
          </a:xfrm>
          <a:prstGeom prst="rect">
            <a:avLst/>
          </a:prstGeom>
        </p:spPr>
      </p:pic>
    </p:spTree>
    <p:extLst>
      <p:ext uri="{BB962C8B-B14F-4D97-AF65-F5344CB8AC3E}">
        <p14:creationId xmlns:p14="http://schemas.microsoft.com/office/powerpoint/2010/main" val="478773749"/>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timing>
    <p:tnLst>
      <p:par>
        <p:cTn id="1" dur="indefinite" restart="never" nodeType="tmRoot"/>
      </p:par>
    </p:tnLst>
  </p:timing>
  <p:txStyles>
    <p:titleStyle>
      <a:lvl1pPr algn="ctr" defTabSz="685750" rtl="0" eaLnBrk="1" latinLnBrk="0" hangingPunct="1">
        <a:spcBef>
          <a:spcPct val="0"/>
        </a:spcBef>
        <a:buNone/>
        <a:defRPr sz="3300" kern="1200">
          <a:solidFill>
            <a:schemeClr val="tx1"/>
          </a:solidFill>
          <a:latin typeface="+mj-lt"/>
          <a:ea typeface="+mj-ea"/>
          <a:cs typeface="+mj-cs"/>
        </a:defRPr>
      </a:lvl1pPr>
    </p:titleStyle>
    <p:bodyStyle>
      <a:lvl1pPr marL="257156" indent="-257156" algn="l" defTabSz="68575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172" indent="-214298" algn="l" defTabSz="68575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187" indent="-171437" algn="l" defTabSz="68575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061" indent="-171437" algn="l" defTabSz="68575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2937" indent="-171437" algn="l" defTabSz="68575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811" indent="-171437" algn="l" defTabSz="68575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686" indent="-171437" algn="l" defTabSz="68575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561" indent="-171437" algn="l" defTabSz="68575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435" indent="-171437" algn="l" defTabSz="68575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50" rtl="0" eaLnBrk="1" latinLnBrk="0" hangingPunct="1">
        <a:defRPr sz="1400" kern="1200">
          <a:solidFill>
            <a:schemeClr val="tx1"/>
          </a:solidFill>
          <a:latin typeface="+mn-lt"/>
          <a:ea typeface="+mn-ea"/>
          <a:cs typeface="+mn-cs"/>
        </a:defRPr>
      </a:lvl1pPr>
      <a:lvl2pPr marL="342874" algn="l" defTabSz="685750" rtl="0" eaLnBrk="1" latinLnBrk="0" hangingPunct="1">
        <a:defRPr sz="1400" kern="1200">
          <a:solidFill>
            <a:schemeClr val="tx1"/>
          </a:solidFill>
          <a:latin typeface="+mn-lt"/>
          <a:ea typeface="+mn-ea"/>
          <a:cs typeface="+mn-cs"/>
        </a:defRPr>
      </a:lvl2pPr>
      <a:lvl3pPr marL="685750" algn="l" defTabSz="685750" rtl="0" eaLnBrk="1" latinLnBrk="0" hangingPunct="1">
        <a:defRPr sz="1400" kern="1200">
          <a:solidFill>
            <a:schemeClr val="tx1"/>
          </a:solidFill>
          <a:latin typeface="+mn-lt"/>
          <a:ea typeface="+mn-ea"/>
          <a:cs typeface="+mn-cs"/>
        </a:defRPr>
      </a:lvl3pPr>
      <a:lvl4pPr marL="1028624" algn="l" defTabSz="685750" rtl="0" eaLnBrk="1" latinLnBrk="0" hangingPunct="1">
        <a:defRPr sz="1400" kern="1200">
          <a:solidFill>
            <a:schemeClr val="tx1"/>
          </a:solidFill>
          <a:latin typeface="+mn-lt"/>
          <a:ea typeface="+mn-ea"/>
          <a:cs typeface="+mn-cs"/>
        </a:defRPr>
      </a:lvl4pPr>
      <a:lvl5pPr marL="1371499" algn="l" defTabSz="685750" rtl="0" eaLnBrk="1" latinLnBrk="0" hangingPunct="1">
        <a:defRPr sz="1400" kern="1200">
          <a:solidFill>
            <a:schemeClr val="tx1"/>
          </a:solidFill>
          <a:latin typeface="+mn-lt"/>
          <a:ea typeface="+mn-ea"/>
          <a:cs typeface="+mn-cs"/>
        </a:defRPr>
      </a:lvl5pPr>
      <a:lvl6pPr marL="1714374" algn="l" defTabSz="685750" rtl="0" eaLnBrk="1" latinLnBrk="0" hangingPunct="1">
        <a:defRPr sz="1400" kern="1200">
          <a:solidFill>
            <a:schemeClr val="tx1"/>
          </a:solidFill>
          <a:latin typeface="+mn-lt"/>
          <a:ea typeface="+mn-ea"/>
          <a:cs typeface="+mn-cs"/>
        </a:defRPr>
      </a:lvl6pPr>
      <a:lvl7pPr marL="2057248" algn="l" defTabSz="685750" rtl="0" eaLnBrk="1" latinLnBrk="0" hangingPunct="1">
        <a:defRPr sz="1400" kern="1200">
          <a:solidFill>
            <a:schemeClr val="tx1"/>
          </a:solidFill>
          <a:latin typeface="+mn-lt"/>
          <a:ea typeface="+mn-ea"/>
          <a:cs typeface="+mn-cs"/>
        </a:defRPr>
      </a:lvl7pPr>
      <a:lvl8pPr marL="2400124" algn="l" defTabSz="685750" rtl="0" eaLnBrk="1" latinLnBrk="0" hangingPunct="1">
        <a:defRPr sz="1400" kern="1200">
          <a:solidFill>
            <a:schemeClr val="tx1"/>
          </a:solidFill>
          <a:latin typeface="+mn-lt"/>
          <a:ea typeface="+mn-ea"/>
          <a:cs typeface="+mn-cs"/>
        </a:defRPr>
      </a:lvl8pPr>
      <a:lvl9pPr marL="2742998" algn="l" defTabSz="68575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a:srcRect/>
          <a:stretch>
            <a:fillRect/>
          </a:stretch>
        </p:blipFill>
        <p:spPr bwMode="auto">
          <a:xfrm>
            <a:off x="114301" y="138114"/>
            <a:ext cx="2411978" cy="862013"/>
          </a:xfrm>
          <a:prstGeom prst="rect">
            <a:avLst/>
          </a:prstGeom>
          <a:noFill/>
          <a:ln w="9525">
            <a:noFill/>
            <a:miter lim="800000"/>
            <a:headEnd/>
            <a:tailEnd/>
          </a:ln>
          <a:effectLst/>
        </p:spPr>
      </p:pic>
      <p:pic>
        <p:nvPicPr>
          <p:cNvPr id="5" name="Content Placeholder 3" descr="Diagram&#10;&#10;Description automatically generated">
            <a:extLst>
              <a:ext uri="{FF2B5EF4-FFF2-40B4-BE49-F238E27FC236}">
                <a16:creationId xmlns:a16="http://schemas.microsoft.com/office/drawing/2014/main" xmlns="" id="{BF1509FC-D5DA-6849-A270-ADAF58599F90}"/>
              </a:ext>
            </a:extLst>
          </p:cNvPr>
          <p:cNvPicPr>
            <a:picLocks noChangeAspect="1"/>
          </p:cNvPicPr>
          <p:nvPr/>
        </p:nvPicPr>
        <p:blipFill>
          <a:blip r:embed="rId4"/>
          <a:stretch>
            <a:fillRect/>
          </a:stretch>
        </p:blipFill>
        <p:spPr>
          <a:xfrm>
            <a:off x="7772401" y="72623"/>
            <a:ext cx="1357322" cy="1085858"/>
          </a:xfrm>
          <a:prstGeom prst="rect">
            <a:avLst/>
          </a:prstGeom>
          <a:noFill/>
        </p:spPr>
      </p:pic>
      <p:sp>
        <p:nvSpPr>
          <p:cNvPr id="3" name="Rectangle 2"/>
          <p:cNvSpPr/>
          <p:nvPr/>
        </p:nvSpPr>
        <p:spPr>
          <a:xfrm>
            <a:off x="283779" y="659256"/>
            <a:ext cx="8513380" cy="830997"/>
          </a:xfrm>
          <a:prstGeom prst="rect">
            <a:avLst/>
          </a:prstGeom>
        </p:spPr>
        <p:txBody>
          <a:bodyPr wrap="square">
            <a:spAutoFit/>
          </a:bodyPr>
          <a:lstStyle/>
          <a:p>
            <a:pPr algn="ctr"/>
            <a:r>
              <a:rPr lang="en-US" sz="2400" b="1" dirty="0" smtClean="0"/>
              <a:t>WE </a:t>
            </a:r>
            <a:r>
              <a:rPr lang="en-US" sz="2400" b="1" dirty="0"/>
              <a:t>NEED YOU!</a:t>
            </a:r>
            <a:endParaRPr lang="en-US" sz="2400" dirty="0"/>
          </a:p>
          <a:p>
            <a:pPr algn="ctr"/>
            <a:r>
              <a:rPr lang="en-US" sz="2400" b="1" dirty="0" smtClean="0"/>
              <a:t>To </a:t>
            </a:r>
            <a:r>
              <a:rPr lang="en-US" sz="2400" b="1" dirty="0"/>
              <a:t>help create the future of our </a:t>
            </a:r>
            <a:r>
              <a:rPr lang="en-US" sz="2400" b="1" dirty="0" smtClean="0"/>
              <a:t>church</a:t>
            </a:r>
            <a:endParaRPr lang="en-US" sz="2400" dirty="0"/>
          </a:p>
        </p:txBody>
      </p:sp>
      <p:sp>
        <p:nvSpPr>
          <p:cNvPr id="7" name="Rectangle 6"/>
          <p:cNvSpPr/>
          <p:nvPr/>
        </p:nvSpPr>
        <p:spPr>
          <a:xfrm>
            <a:off x="236482" y="1521783"/>
            <a:ext cx="8671035" cy="3046988"/>
          </a:xfrm>
          <a:prstGeom prst="rect">
            <a:avLst/>
          </a:prstGeom>
        </p:spPr>
        <p:txBody>
          <a:bodyPr wrap="square">
            <a:spAutoFit/>
          </a:bodyPr>
          <a:lstStyle/>
          <a:p>
            <a:r>
              <a:rPr lang="en-US" sz="2400" dirty="0"/>
              <a:t>Teams are being formed to create a plan for implementing each of our church's 5 strategic </a:t>
            </a:r>
            <a:r>
              <a:rPr lang="en-US" sz="2400" dirty="0" smtClean="0"/>
              <a:t>priorities. If </a:t>
            </a:r>
            <a:r>
              <a:rPr lang="en-US" sz="2400" dirty="0"/>
              <a:t>you have not wanted to get involved before, now is the time. We need bold new ideas to move the church into the future. Limited positions available, so step up soon while your area of interest is still available.</a:t>
            </a:r>
          </a:p>
          <a:p>
            <a:endParaRPr lang="en-US" sz="2400" dirty="0"/>
          </a:p>
          <a:p>
            <a:r>
              <a:rPr lang="en-US" sz="2400" dirty="0"/>
              <a:t>To find your passion and make it </a:t>
            </a:r>
            <a:r>
              <a:rPr lang="en-US" sz="2400" dirty="0" smtClean="0"/>
              <a:t>happen or </a:t>
            </a:r>
            <a:r>
              <a:rPr lang="en-US" sz="2400" dirty="0" smtClean="0"/>
              <a:t>for more </a:t>
            </a:r>
            <a:r>
              <a:rPr lang="en-US" sz="2400" dirty="0" smtClean="0"/>
              <a:t>information contact </a:t>
            </a:r>
            <a:r>
              <a:rPr lang="en-US" sz="2400" dirty="0" smtClean="0"/>
              <a:t>Steve </a:t>
            </a:r>
            <a:r>
              <a:rPr lang="en-US" sz="2400" dirty="0"/>
              <a:t>Jacobson (262)886-2186 or jake7140@yahoo.com</a:t>
            </a:r>
          </a:p>
        </p:txBody>
      </p:sp>
    </p:spTree>
    <p:extLst>
      <p:ext uri="{BB962C8B-B14F-4D97-AF65-F5344CB8AC3E}">
        <p14:creationId xmlns:p14="http://schemas.microsoft.com/office/powerpoint/2010/main" val="1203437402"/>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6322</TotalTime>
  <Words>95</Words>
  <Application>Microsoft Office PowerPoint</Application>
  <PresentationFormat>On-screen Show (16:9)</PresentationFormat>
  <Paragraphs>6</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Custom Design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Osterhaus</dc:creator>
  <cp:lastModifiedBy>jakenetadmin@yahoo.com</cp:lastModifiedBy>
  <cp:revision>193</cp:revision>
  <cp:lastPrinted>2022-06-25T17:10:28Z</cp:lastPrinted>
  <dcterms:created xsi:type="dcterms:W3CDTF">2021-12-04T12:00:59Z</dcterms:created>
  <dcterms:modified xsi:type="dcterms:W3CDTF">2022-11-02T17:08:49Z</dcterms:modified>
</cp:coreProperties>
</file>