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5486400" cy="3657600"/>
  <p:notesSz cx="2895600" cy="4724400"/>
  <p:defaultTextStyle>
    <a:defPPr>
      <a:defRPr lang="en-US"/>
    </a:defPPr>
    <a:lvl1pPr marL="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6124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22488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83732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44976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306220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67464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28709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89953" algn="l" defTabSz="52248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336" y="-84"/>
      </p:cViewPr>
      <p:guideLst>
        <p:guide orient="horz" pos="1152"/>
        <p:guide pos="17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136227"/>
            <a:ext cx="4663440" cy="784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2072640"/>
            <a:ext cx="3840480" cy="934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8" y="2350347"/>
            <a:ext cx="4663440" cy="726440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8" y="1550247"/>
            <a:ext cx="4663440" cy="80010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6124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224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8373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449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062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6746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287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8995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783" y="455507"/>
            <a:ext cx="1435417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1640" y="455507"/>
            <a:ext cx="1435418" cy="128693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18727"/>
            <a:ext cx="2424113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159933"/>
            <a:ext cx="2424113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15" y="818727"/>
            <a:ext cx="2425065" cy="341206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61244" indent="0">
              <a:buNone/>
              <a:defRPr sz="1100" b="1"/>
            </a:lvl2pPr>
            <a:lvl3pPr marL="522488" indent="0">
              <a:buNone/>
              <a:defRPr sz="1000" b="1"/>
            </a:lvl3pPr>
            <a:lvl4pPr marL="783732" indent="0">
              <a:buNone/>
              <a:defRPr sz="900" b="1"/>
            </a:lvl4pPr>
            <a:lvl5pPr marL="1044976" indent="0">
              <a:buNone/>
              <a:defRPr sz="900" b="1"/>
            </a:lvl5pPr>
            <a:lvl6pPr marL="1306220" indent="0">
              <a:buNone/>
              <a:defRPr sz="900" b="1"/>
            </a:lvl6pPr>
            <a:lvl7pPr marL="1567464" indent="0">
              <a:buNone/>
              <a:defRPr sz="900" b="1"/>
            </a:lvl7pPr>
            <a:lvl8pPr marL="1828709" indent="0">
              <a:buNone/>
              <a:defRPr sz="900" b="1"/>
            </a:lvl8pPr>
            <a:lvl9pPr marL="2089953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15" y="1159933"/>
            <a:ext cx="2425065" cy="210735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45627"/>
            <a:ext cx="1804988" cy="6197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0" y="145627"/>
            <a:ext cx="3067050" cy="31216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" y="765387"/>
            <a:ext cx="1804988" cy="250190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2560320"/>
            <a:ext cx="3291840" cy="30226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326813"/>
            <a:ext cx="3291840" cy="2194560"/>
          </a:xfrm>
        </p:spPr>
        <p:txBody>
          <a:bodyPr/>
          <a:lstStyle>
            <a:lvl1pPr marL="0" indent="0">
              <a:buNone/>
              <a:defRPr sz="1800"/>
            </a:lvl1pPr>
            <a:lvl2pPr marL="261244" indent="0">
              <a:buNone/>
              <a:defRPr sz="1600"/>
            </a:lvl2pPr>
            <a:lvl3pPr marL="522488" indent="0">
              <a:buNone/>
              <a:defRPr sz="1400"/>
            </a:lvl3pPr>
            <a:lvl4pPr marL="783732" indent="0">
              <a:buNone/>
              <a:defRPr sz="1100"/>
            </a:lvl4pPr>
            <a:lvl5pPr marL="1044976" indent="0">
              <a:buNone/>
              <a:defRPr sz="1100"/>
            </a:lvl5pPr>
            <a:lvl6pPr marL="1306220" indent="0">
              <a:buNone/>
              <a:defRPr sz="1100"/>
            </a:lvl6pPr>
            <a:lvl7pPr marL="1567464" indent="0">
              <a:buNone/>
              <a:defRPr sz="1100"/>
            </a:lvl7pPr>
            <a:lvl8pPr marL="1828709" indent="0">
              <a:buNone/>
              <a:defRPr sz="1100"/>
            </a:lvl8pPr>
            <a:lvl9pPr marL="2089953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2862580"/>
            <a:ext cx="3291840" cy="429260"/>
          </a:xfrm>
        </p:spPr>
        <p:txBody>
          <a:bodyPr/>
          <a:lstStyle>
            <a:lvl1pPr marL="0" indent="0">
              <a:buNone/>
              <a:defRPr sz="800"/>
            </a:lvl1pPr>
            <a:lvl2pPr marL="261244" indent="0">
              <a:buNone/>
              <a:defRPr sz="700"/>
            </a:lvl2pPr>
            <a:lvl3pPr marL="522488" indent="0">
              <a:buNone/>
              <a:defRPr sz="600"/>
            </a:lvl3pPr>
            <a:lvl4pPr marL="783732" indent="0">
              <a:buNone/>
              <a:defRPr sz="500"/>
            </a:lvl4pPr>
            <a:lvl5pPr marL="1044976" indent="0">
              <a:buNone/>
              <a:defRPr sz="500"/>
            </a:lvl5pPr>
            <a:lvl6pPr marL="1306220" indent="0">
              <a:buNone/>
              <a:defRPr sz="500"/>
            </a:lvl6pPr>
            <a:lvl7pPr marL="1567464" indent="0">
              <a:buNone/>
              <a:defRPr sz="500"/>
            </a:lvl7pPr>
            <a:lvl8pPr marL="1828709" indent="0">
              <a:buNone/>
              <a:defRPr sz="500"/>
            </a:lvl8pPr>
            <a:lvl9pPr marL="2089953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965" y="77893"/>
            <a:ext cx="740093" cy="16645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83" y="77893"/>
            <a:ext cx="2130742" cy="16645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146474"/>
            <a:ext cx="4937760" cy="609600"/>
          </a:xfrm>
          <a:prstGeom prst="rect">
            <a:avLst/>
          </a:prstGeom>
        </p:spPr>
        <p:txBody>
          <a:bodyPr vert="horz" lIns="52249" tIns="26124" rIns="52249" bIns="261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53440"/>
            <a:ext cx="4937760" cy="2413847"/>
          </a:xfrm>
          <a:prstGeom prst="rect">
            <a:avLst/>
          </a:prstGeom>
        </p:spPr>
        <p:txBody>
          <a:bodyPr vert="horz" lIns="52249" tIns="26124" rIns="52249" bIns="261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3114-0788-4248-A992-579D9977AFF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3390054"/>
            <a:ext cx="17373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3390054"/>
            <a:ext cx="1280160" cy="194733"/>
          </a:xfrm>
          <a:prstGeom prst="rect">
            <a:avLst/>
          </a:prstGeom>
        </p:spPr>
        <p:txBody>
          <a:bodyPr vert="horz" lIns="52249" tIns="26124" rIns="52249" bIns="2612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3C6-EA46-49D4-809E-918278312F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2488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933" indent="-195933" algn="l" defTabSz="52248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2" indent="-163278" algn="l" defTabSz="522488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3110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30622" algn="l" defTabSz="522488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75598" indent="-130622" algn="l" defTabSz="522488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842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98087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59331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20575" indent="-130622" algn="l" defTabSz="522488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124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2488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83732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976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06220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67464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709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89953" algn="l" defTabSz="522488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5486400" cy="1295400"/>
          </a:xfrm>
        </p:spPr>
        <p:txBody>
          <a:bodyPr>
            <a:normAutofit fontScale="90000"/>
          </a:bodyPr>
          <a:lstStyle/>
          <a:p>
            <a:r>
              <a:rPr lang="en-US" sz="1300" dirty="0" smtClean="0">
                <a:latin typeface="Arial Rounded MT Bold" pitchFamily="34" charset="0"/>
              </a:rPr>
              <a:t>Sign-Up to</a:t>
            </a:r>
            <a:r>
              <a:rPr lang="en-US" sz="2400" dirty="0" smtClean="0">
                <a:latin typeface="Arial Rounded MT Bold" pitchFamily="34" charset="0"/>
              </a:rPr>
              <a:t/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000" u="sng" dirty="0" smtClean="0">
                <a:latin typeface="Arial Rounded MT Bold" pitchFamily="34" charset="0"/>
              </a:rPr>
              <a:t>Welcome John Anderson and Family</a:t>
            </a:r>
            <a:r>
              <a:rPr lang="en-US" sz="1800" u="sng" dirty="0" smtClean="0">
                <a:latin typeface="Arial Rounded MT Bold" pitchFamily="34" charset="0"/>
              </a:rPr>
              <a:t/>
            </a:r>
            <a:br>
              <a:rPr lang="en-US" sz="1800" u="sng" dirty="0" smtClean="0">
                <a:latin typeface="Arial Rounded MT Bold" pitchFamily="34" charset="0"/>
              </a:rPr>
            </a:br>
            <a:r>
              <a:rPr lang="en-US" sz="400" u="sng" dirty="0" smtClean="0">
                <a:latin typeface="Arial Rounded MT Bold" pitchFamily="34" charset="0"/>
              </a:rPr>
              <a:t/>
            </a:r>
            <a:br>
              <a:rPr lang="en-US" sz="400" u="sng" dirty="0" smtClean="0">
                <a:latin typeface="Arial Rounded MT Bold" pitchFamily="34" charset="0"/>
              </a:rPr>
            </a:br>
            <a:r>
              <a:rPr lang="en-US" sz="1300" i="1" dirty="0" smtClean="0">
                <a:latin typeface="Arial Rounded MT Bold" pitchFamily="34" charset="0"/>
              </a:rPr>
              <a:t>Sunday October 1, 2023 11:30 – 3:00</a:t>
            </a:r>
            <a:br>
              <a:rPr lang="en-US" sz="1300" i="1" dirty="0" smtClean="0">
                <a:latin typeface="Arial Rounded MT Bold" pitchFamily="34" charset="0"/>
              </a:rPr>
            </a:br>
            <a:r>
              <a:rPr lang="en-US" sz="300" dirty="0" smtClean="0">
                <a:latin typeface="Arial Rounded MT Bold" pitchFamily="34" charset="0"/>
              </a:rPr>
              <a:t/>
            </a:r>
            <a:br>
              <a:rPr lang="en-US" sz="300" dirty="0" smtClean="0">
                <a:latin typeface="Arial Rounded MT Bold" pitchFamily="34" charset="0"/>
              </a:rPr>
            </a:br>
            <a:r>
              <a:rPr lang="en-US" sz="1300" u="sng" dirty="0" smtClean="0">
                <a:latin typeface="Arial Rounded MT Bold" pitchFamily="34" charset="0"/>
              </a:rPr>
              <a:t>Provided:</a:t>
            </a:r>
            <a:r>
              <a:rPr lang="en-US" sz="1200" dirty="0" smtClean="0">
                <a:latin typeface="Arial Rounded MT Bold" pitchFamily="34" charset="0"/>
              </a:rPr>
              <a:t> </a:t>
            </a:r>
            <a:r>
              <a:rPr lang="en-US" sz="1100" dirty="0" smtClean="0">
                <a:latin typeface="Arial Rounded MT Bold" pitchFamily="34" charset="0"/>
              </a:rPr>
              <a:t>Grilled Hamburgers, Brats, Hot Dogs, Buns, Soda, Beer, Wine, Water,</a:t>
            </a:r>
            <a:br>
              <a:rPr lang="en-US" sz="1100" dirty="0" smtClean="0">
                <a:latin typeface="Arial Rounded MT Bold" pitchFamily="34" charset="0"/>
              </a:rPr>
            </a:br>
            <a:r>
              <a:rPr lang="en-US" sz="1100" dirty="0" smtClean="0">
                <a:latin typeface="Arial Rounded MT Bold" pitchFamily="34" charset="0"/>
              </a:rPr>
              <a:t>Music and games</a:t>
            </a:r>
            <a:r>
              <a:rPr lang="en-US" sz="1300" dirty="0" smtClean="0">
                <a:latin typeface="Arial Rounded MT Bold" pitchFamily="34" charset="0"/>
              </a:rPr>
              <a:t/>
            </a:r>
            <a:br>
              <a:rPr lang="en-US" sz="1300" dirty="0" smtClean="0">
                <a:latin typeface="Arial Rounded MT Bold" pitchFamily="34" charset="0"/>
              </a:rPr>
            </a:br>
            <a:endParaRPr lang="en-US" sz="1800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34830"/>
            <a:ext cx="5029200" cy="2446215"/>
          </a:xfrm>
        </p:spPr>
        <p:txBody>
          <a:bodyPr>
            <a:noAutofit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Number of people attending:   Adult _____   Children ____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Dish that I will bring:</a:t>
            </a:r>
          </a:p>
          <a:p>
            <a:pPr marL="432694" lvl="1" indent="-171450" algn="l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Appetizer: ________________________________________________</a:t>
            </a:r>
          </a:p>
          <a:p>
            <a:pPr marL="432694" lvl="1" indent="-171450" algn="l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Salad/Cold Dish: __________________________________________</a:t>
            </a:r>
          </a:p>
          <a:p>
            <a:pPr marL="432694" lvl="1" indent="-171450" algn="l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Fruit: _____________________________________________________</a:t>
            </a:r>
          </a:p>
          <a:p>
            <a:pPr marL="432694" lvl="1" indent="-171450" algn="l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Hot Dish </a:t>
            </a:r>
            <a:r>
              <a:rPr lang="en-US" sz="900" dirty="0" smtClean="0">
                <a:solidFill>
                  <a:schemeClr val="tx1"/>
                </a:solidFill>
                <a:latin typeface="Arial Rounded MT Bold" pitchFamily="34" charset="0"/>
              </a:rPr>
              <a:t>(Cheesy Potatoes, </a:t>
            </a:r>
            <a:r>
              <a:rPr lang="en-US" sz="900" dirty="0" err="1" smtClean="0">
                <a:solidFill>
                  <a:schemeClr val="tx1"/>
                </a:solidFill>
                <a:latin typeface="Arial Rounded MT Bold" pitchFamily="34" charset="0"/>
              </a:rPr>
              <a:t>Mac&amp;Cheese</a:t>
            </a:r>
            <a:r>
              <a:rPr lang="en-US" sz="9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900" dirty="0" err="1" smtClean="0">
                <a:solidFill>
                  <a:schemeClr val="tx1"/>
                </a:solidFill>
                <a:latin typeface="Arial Rounded MT Bold" pitchFamily="34" charset="0"/>
              </a:rPr>
              <a:t>etc</a:t>
            </a:r>
            <a:r>
              <a:rPr lang="en-US" sz="900" dirty="0" smtClean="0">
                <a:solidFill>
                  <a:schemeClr val="tx1"/>
                </a:solidFill>
                <a:latin typeface="Arial Rounded MT Bold" pitchFamily="34" charset="0"/>
              </a:rPr>
              <a:t>): _____________________________</a:t>
            </a:r>
          </a:p>
          <a:p>
            <a:pPr marL="432694" lvl="1" indent="-171450" algn="l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Dessert</a:t>
            </a:r>
            <a:r>
              <a:rPr lang="en-US" sz="12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</a:t>
            </a:r>
            <a:endParaRPr lang="en-US" sz="12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marL="432694" lvl="1" indent="-171450" algn="l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Other: ____________________________________________________</a:t>
            </a:r>
            <a:endParaRPr lang="en-US" sz="12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5486400" cy="457200"/>
          </a:xfrm>
        </p:spPr>
        <p:txBody>
          <a:bodyPr>
            <a:normAutofit fontScale="90000"/>
          </a:bodyPr>
          <a:lstStyle/>
          <a:p>
            <a:r>
              <a:rPr lang="en-US" sz="1800" dirty="0">
                <a:latin typeface="Arial Rounded MT Bold" pitchFamily="34" charset="0"/>
              </a:rPr>
              <a:t>A</a:t>
            </a:r>
            <a:r>
              <a:rPr lang="en-US" sz="1800" dirty="0" smtClean="0">
                <a:latin typeface="Arial Rounded MT Bold" pitchFamily="34" charset="0"/>
              </a:rPr>
              <a:t> </a:t>
            </a:r>
            <a:r>
              <a:rPr lang="en-US" sz="1800" dirty="0" smtClean="0">
                <a:latin typeface="Arial Rounded MT Bold" pitchFamily="34" charset="0"/>
              </a:rPr>
              <a:t>welcome message </a:t>
            </a:r>
            <a:r>
              <a:rPr lang="en-US" sz="1800" dirty="0" smtClean="0">
                <a:latin typeface="Arial Rounded MT Bold" pitchFamily="34" charset="0"/>
              </a:rPr>
              <a:t>to</a:t>
            </a:r>
            <a:r>
              <a:rPr lang="en-US" sz="1800" dirty="0" smtClean="0">
                <a:latin typeface="Arial Rounded MT Bold" pitchFamily="34" charset="0"/>
              </a:rPr>
              <a:t> </a:t>
            </a:r>
            <a:r>
              <a:rPr lang="en-US" sz="1800" dirty="0" smtClean="0">
                <a:latin typeface="Arial Rounded MT Bold" pitchFamily="34" charset="0"/>
              </a:rPr>
              <a:t>John </a:t>
            </a:r>
            <a:r>
              <a:rPr lang="en-US" sz="1800" smtClean="0">
                <a:latin typeface="Arial Rounded MT Bold" pitchFamily="34" charset="0"/>
              </a:rPr>
              <a:t>and </a:t>
            </a:r>
            <a:r>
              <a:rPr lang="en-US" sz="1800" smtClean="0">
                <a:latin typeface="Arial Rounded MT Bold" pitchFamily="34" charset="0"/>
              </a:rPr>
              <a:t>his </a:t>
            </a:r>
            <a:r>
              <a:rPr lang="en-US" sz="1800" dirty="0" smtClean="0">
                <a:latin typeface="Arial Rounded MT Bold" pitchFamily="34" charset="0"/>
              </a:rPr>
              <a:t>family</a:t>
            </a:r>
            <a:r>
              <a:rPr lang="en-US" sz="2000" u="sng" dirty="0" smtClean="0">
                <a:latin typeface="Arial Rounded MT Bold" pitchFamily="34" charset="0"/>
              </a:rPr>
              <a:t/>
            </a:r>
            <a:br>
              <a:rPr lang="en-US" sz="2000" u="sng" dirty="0" smtClean="0">
                <a:latin typeface="Arial Rounded MT Bold" pitchFamily="34" charset="0"/>
              </a:rPr>
            </a:br>
            <a:endParaRPr lang="en-US" sz="1800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14400"/>
            <a:ext cx="5029200" cy="25908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________________________________________________________________</a:t>
            </a:r>
          </a:p>
          <a:p>
            <a:pPr algn="l">
              <a:lnSpc>
                <a:spcPct val="150000"/>
              </a:lnSpc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________________________________________________________________________________________________________________________________</a:t>
            </a:r>
            <a:endParaRPr lang="en-US" sz="12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________________________________________________________________</a:t>
            </a:r>
          </a:p>
          <a:p>
            <a:pPr algn="l"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________________________________________________________________</a:t>
            </a:r>
          </a:p>
          <a:p>
            <a:pPr algn="l">
              <a:lnSpc>
                <a:spcPct val="150000"/>
              </a:lnSpc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________________________________________________________________</a:t>
            </a:r>
          </a:p>
          <a:p>
            <a:pPr algn="l">
              <a:lnSpc>
                <a:spcPct val="150000"/>
              </a:lnSpc>
            </a:pPr>
            <a:r>
              <a:rPr lang="en-US" sz="1200" dirty="0" smtClean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________________________________________________________________</a:t>
            </a:r>
          </a:p>
          <a:p>
            <a:pPr algn="l">
              <a:lnSpc>
                <a:spcPct val="150000"/>
              </a:lnSpc>
            </a:pPr>
            <a:r>
              <a:rPr lang="en-US" sz="1200" smtClean="0">
                <a:solidFill>
                  <a:schemeClr val="tx1"/>
                </a:solidFill>
                <a:latin typeface="Arial Rounded MT Bold" pitchFamily="34" charset="0"/>
              </a:rPr>
              <a:t>________________________________________________________________</a:t>
            </a:r>
            <a:endParaRPr lang="en-US" sz="12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76200"/>
            <a:ext cx="1524000" cy="54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80003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2517</TotalTime>
  <Words>59</Words>
  <Application>Microsoft Office PowerPoint</Application>
  <PresentationFormat>Custom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Sign-Up to Welcome John Anderson and Family  Sunday October 1, 2023 11:30 – 3:00  Provided: Grilled Hamburgers, Brats, Hot Dogs, Buns, Soda, Beer, Wine, Water, Music and games </vt:lpstr>
      <vt:lpstr>A welcome message to John and his family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LaptopUser</dc:creator>
  <cp:lastModifiedBy>jakenetadmin@yahoo.com</cp:lastModifiedBy>
  <cp:revision>39</cp:revision>
  <cp:lastPrinted>2023-09-21T20:28:38Z</cp:lastPrinted>
  <dcterms:created xsi:type="dcterms:W3CDTF">2022-05-21T18:48:08Z</dcterms:created>
  <dcterms:modified xsi:type="dcterms:W3CDTF">2023-09-21T20:36:15Z</dcterms:modified>
</cp:coreProperties>
</file>