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601200" cy="7315200"/>
  <p:notesSz cx="7010400" cy="9296400"/>
  <p:defaultTextStyle>
    <a:defPPr>
      <a:defRPr lang="en-US"/>
    </a:defPPr>
    <a:lvl1pPr marL="0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3306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66612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49918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33224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16531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99837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83143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66449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50" d="100"/>
          <a:sy n="50" d="100"/>
        </p:scale>
        <p:origin x="-1626" y="-432"/>
      </p:cViewPr>
      <p:guideLst>
        <p:guide orient="horz" pos="2304"/>
        <p:guide pos="29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41B5B-432A-4852-9C36-80AEFBEA1378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17613" y="696913"/>
            <a:ext cx="45751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230A8-9619-47BF-A5DB-037913BD6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0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272454"/>
            <a:ext cx="8161020" cy="15680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4145280"/>
            <a:ext cx="672084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3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6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9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6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99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3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64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251D4-8FF9-4571-99C7-F410342FC39F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244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251D4-8FF9-4571-99C7-F410342FC39F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83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9" y="4700694"/>
            <a:ext cx="8161020" cy="1452880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9" y="3100495"/>
            <a:ext cx="8161020" cy="1600199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8330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6661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499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332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165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9983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8314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6644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251D4-8FF9-4571-99C7-F410342FC39F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027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60" y="1706880"/>
            <a:ext cx="4240530" cy="4827694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0610" y="1706880"/>
            <a:ext cx="4240530" cy="4827694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251D4-8FF9-4571-99C7-F410342FC39F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29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1637454"/>
            <a:ext cx="4242197" cy="68241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" y="2319867"/>
            <a:ext cx="4242197" cy="421470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77" y="1637454"/>
            <a:ext cx="4243864" cy="68241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7" y="2319867"/>
            <a:ext cx="4243864" cy="421470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251D4-8FF9-4571-99C7-F410342FC39F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041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251D4-8FF9-4571-99C7-F410342FC39F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974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251D4-8FF9-4571-99C7-F410342FC39F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507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1253"/>
            <a:ext cx="3158729" cy="123952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2" y="291254"/>
            <a:ext cx="5367338" cy="6243321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" y="1530774"/>
            <a:ext cx="3158729" cy="5003801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251D4-8FF9-4571-99C7-F410342FC39F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84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2" y="5120640"/>
            <a:ext cx="5760720" cy="604521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2" y="653627"/>
            <a:ext cx="5760720" cy="4389120"/>
          </a:xfrm>
        </p:spPr>
        <p:txBody>
          <a:bodyPr/>
          <a:lstStyle>
            <a:lvl1pPr marL="0" indent="0">
              <a:buNone/>
              <a:defRPr sz="3400"/>
            </a:lvl1pPr>
            <a:lvl2pPr marL="483306" indent="0">
              <a:buNone/>
              <a:defRPr sz="3000"/>
            </a:lvl2pPr>
            <a:lvl3pPr marL="966612" indent="0">
              <a:buNone/>
              <a:defRPr sz="2500"/>
            </a:lvl3pPr>
            <a:lvl4pPr marL="1449918" indent="0">
              <a:buNone/>
              <a:defRPr sz="2100"/>
            </a:lvl4pPr>
            <a:lvl5pPr marL="1933224" indent="0">
              <a:buNone/>
              <a:defRPr sz="2100"/>
            </a:lvl5pPr>
            <a:lvl6pPr marL="2416531" indent="0">
              <a:buNone/>
              <a:defRPr sz="2100"/>
            </a:lvl6pPr>
            <a:lvl7pPr marL="2899837" indent="0">
              <a:buNone/>
              <a:defRPr sz="2100"/>
            </a:lvl7pPr>
            <a:lvl8pPr marL="3383143" indent="0">
              <a:buNone/>
              <a:defRPr sz="2100"/>
            </a:lvl8pPr>
            <a:lvl9pPr marL="3866449" indent="0">
              <a:buNone/>
              <a:defRPr sz="2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2" y="5725161"/>
            <a:ext cx="5760720" cy="858519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251D4-8FF9-4571-99C7-F410342FC39F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73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251D4-8FF9-4571-99C7-F410342FC39F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53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0870" y="292948"/>
            <a:ext cx="2160270" cy="624162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60" y="292948"/>
            <a:ext cx="6320790" cy="6241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251D4-8FF9-4571-99C7-F410342FC39F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246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  <a:prstGeom prst="rect">
            <a:avLst/>
          </a:prstGeom>
        </p:spPr>
        <p:txBody>
          <a:bodyPr vert="horz" lIns="96661" tIns="48331" rIns="96661" bIns="4833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1706880"/>
            <a:ext cx="8641080" cy="4827694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060" y="6780107"/>
            <a:ext cx="2240280" cy="389467"/>
          </a:xfrm>
          <a:prstGeom prst="rect">
            <a:avLst/>
          </a:prstGeom>
        </p:spPr>
        <p:txBody>
          <a:bodyPr vert="horz" lIns="96661" tIns="48331" rIns="96661" bIns="4833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251D4-8FF9-4571-99C7-F410342FC39F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0410" y="6780107"/>
            <a:ext cx="3040380" cy="389467"/>
          </a:xfrm>
          <a:prstGeom prst="rect">
            <a:avLst/>
          </a:prstGeom>
        </p:spPr>
        <p:txBody>
          <a:bodyPr vert="horz" lIns="96661" tIns="48331" rIns="96661" bIns="4833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860" y="6780107"/>
            <a:ext cx="2240280" cy="389467"/>
          </a:xfrm>
          <a:prstGeom prst="rect">
            <a:avLst/>
          </a:prstGeom>
        </p:spPr>
        <p:txBody>
          <a:bodyPr vert="horz" lIns="96661" tIns="48331" rIns="96661" bIns="4833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667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66612" rtl="0" eaLnBrk="1" latinLnBrk="0" hangingPunct="1">
        <a:spcBef>
          <a:spcPct val="0"/>
        </a:spcBef>
        <a:buNone/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2480" indent="-362480" algn="l" defTabSz="966612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85372" indent="-302066" algn="l" defTabSz="966612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08265" indent="-241653" algn="l" defTabSz="96661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91571" indent="-241653" algn="l" defTabSz="966612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4878" indent="-241653" algn="l" defTabSz="966612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58184" indent="-241653" algn="l" defTabSz="96661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1490" indent="-241653" algn="l" defTabSz="96661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24796" indent="-241653" algn="l" defTabSz="96661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08102" indent="-241653" algn="l" defTabSz="96661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14400" y="1064348"/>
            <a:ext cx="7620000" cy="5946051"/>
            <a:chOff x="228600" y="284480"/>
            <a:chExt cx="9067800" cy="6802120"/>
          </a:xfrm>
        </p:grpSpPr>
        <p:cxnSp>
          <p:nvCxnSpPr>
            <p:cNvPr id="67" name="Straight Connector 66"/>
            <p:cNvCxnSpPr/>
            <p:nvPr/>
          </p:nvCxnSpPr>
          <p:spPr>
            <a:xfrm flipH="1" flipV="1">
              <a:off x="5877390" y="5154541"/>
              <a:ext cx="524330" cy="105886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2759180" y="1623199"/>
              <a:ext cx="734975" cy="535258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V="1">
              <a:off x="3179364" y="5154541"/>
              <a:ext cx="629581" cy="105886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 flipV="1">
              <a:off x="6441223" y="4594082"/>
              <a:ext cx="797777" cy="455718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6477000" y="1981199"/>
              <a:ext cx="762000" cy="685801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19" idx="0"/>
            </p:cNvCxnSpPr>
            <p:nvPr/>
          </p:nvCxnSpPr>
          <p:spPr>
            <a:xfrm flipH="1" flipV="1">
              <a:off x="4726723" y="1223057"/>
              <a:ext cx="34010" cy="82352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1982616" y="3329477"/>
              <a:ext cx="909451" cy="5842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2300741" y="4613201"/>
              <a:ext cx="916878" cy="54134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Freeform 43"/>
            <p:cNvSpPr/>
            <p:nvPr/>
          </p:nvSpPr>
          <p:spPr>
            <a:xfrm>
              <a:off x="3429000" y="2286000"/>
              <a:ext cx="2743200" cy="2514599"/>
            </a:xfrm>
            <a:custGeom>
              <a:avLst/>
              <a:gdLst>
                <a:gd name="connsiteX0" fmla="*/ 0 w 1213432"/>
                <a:gd name="connsiteY0" fmla="*/ 606716 h 1213432"/>
                <a:gd name="connsiteX1" fmla="*/ 606716 w 1213432"/>
                <a:gd name="connsiteY1" fmla="*/ 0 h 1213432"/>
                <a:gd name="connsiteX2" fmla="*/ 1213432 w 1213432"/>
                <a:gd name="connsiteY2" fmla="*/ 606716 h 1213432"/>
                <a:gd name="connsiteX3" fmla="*/ 606716 w 1213432"/>
                <a:gd name="connsiteY3" fmla="*/ 1213432 h 1213432"/>
                <a:gd name="connsiteX4" fmla="*/ 0 w 1213432"/>
                <a:gd name="connsiteY4" fmla="*/ 606716 h 121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3432" h="1213432">
                  <a:moveTo>
                    <a:pt x="0" y="606716"/>
                  </a:moveTo>
                  <a:cubicBezTo>
                    <a:pt x="0" y="271636"/>
                    <a:pt x="271636" y="0"/>
                    <a:pt x="606716" y="0"/>
                  </a:cubicBezTo>
                  <a:cubicBezTo>
                    <a:pt x="941796" y="0"/>
                    <a:pt x="1213432" y="271636"/>
                    <a:pt x="1213432" y="606716"/>
                  </a:cubicBezTo>
                  <a:cubicBezTo>
                    <a:pt x="1213432" y="941796"/>
                    <a:pt x="941796" y="1213432"/>
                    <a:pt x="606716" y="1213432"/>
                  </a:cubicBezTo>
                  <a:cubicBezTo>
                    <a:pt x="271636" y="1213432"/>
                    <a:pt x="0" y="941796"/>
                    <a:pt x="0" y="606716"/>
                  </a:cubicBezTo>
                  <a:close/>
                </a:path>
              </a:pathLst>
            </a:cu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50" tIns="187850" rIns="187850" bIns="187850" numCol="1" spcCol="1343" anchor="ctr" anchorCtr="0">
              <a:normAutofit/>
            </a:bodyPr>
            <a:lstStyle/>
            <a:p>
              <a:pPr algn="ctr" defTabSz="7518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dirty="0" smtClean="0"/>
                <a:t>Congregation</a:t>
              </a:r>
            </a:p>
            <a:p>
              <a:pPr algn="ctr" defTabSz="7518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dirty="0"/>
            </a:p>
            <a:p>
              <a:pPr algn="ctr" defTabSz="7518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000" dirty="0" smtClean="0"/>
                <a:t>Community</a:t>
              </a:r>
              <a:endParaRPr lang="en-US" sz="3000" dirty="0"/>
            </a:p>
          </p:txBody>
        </p:sp>
        <p:sp>
          <p:nvSpPr>
            <p:cNvPr id="54" name="Donut 53"/>
            <p:cNvSpPr/>
            <p:nvPr/>
          </p:nvSpPr>
          <p:spPr>
            <a:xfrm>
              <a:off x="990600" y="592811"/>
              <a:ext cx="7620000" cy="6265189"/>
            </a:xfrm>
            <a:prstGeom prst="donut">
              <a:avLst>
                <a:gd name="adj" fmla="val 1000"/>
              </a:avLst>
            </a:prstGeom>
            <a:solidFill>
              <a:schemeClr val="bg1">
                <a:lumMod val="65000"/>
              </a:schemeClr>
            </a:solidFill>
            <a:ln w="190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2781300" y="1623194"/>
              <a:ext cx="4038601" cy="3863201"/>
              <a:chOff x="3991659" y="2286000"/>
              <a:chExt cx="2239061" cy="2133600"/>
            </a:xfrm>
          </p:grpSpPr>
          <p:cxnSp>
            <p:nvCxnSpPr>
              <p:cNvPr id="11" name="Straight Connector 10"/>
              <p:cNvCxnSpPr>
                <a:endCxn id="5" idx="2"/>
              </p:cNvCxnSpPr>
              <p:nvPr/>
            </p:nvCxnSpPr>
            <p:spPr>
              <a:xfrm flipH="1" flipV="1">
                <a:off x="3991659" y="3352800"/>
                <a:ext cx="504142" cy="7316"/>
              </a:xfrm>
              <a:prstGeom prst="line">
                <a:avLst/>
              </a:prstGeom>
              <a:ln w="25400" cap="rnd">
                <a:solidFill>
                  <a:srgbClr val="7030A0">
                    <a:alpha val="9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flipV="1">
                <a:off x="4350754" y="3360117"/>
                <a:ext cx="1520871" cy="1"/>
              </a:xfrm>
              <a:prstGeom prst="line">
                <a:avLst/>
              </a:prstGeom>
              <a:ln w="31750" cap="rnd">
                <a:solidFill>
                  <a:schemeClr val="accent4">
                    <a:lumMod val="75000"/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Donut 4"/>
              <p:cNvSpPr/>
              <p:nvPr/>
            </p:nvSpPr>
            <p:spPr>
              <a:xfrm>
                <a:off x="3991659" y="2286000"/>
                <a:ext cx="2239061" cy="2133600"/>
              </a:xfrm>
              <a:prstGeom prst="donut">
                <a:avLst>
                  <a:gd name="adj" fmla="val 17110"/>
                </a:avLst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222804" y="2617727"/>
                <a:ext cx="1776070" cy="167640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ArchDown">
                  <a:avLst/>
                </a:prstTxWarp>
                <a:spAutoFit/>
              </a:bodyPr>
              <a:lstStyle/>
              <a:p>
                <a:pPr algn="ctr"/>
                <a:r>
                  <a:rPr lang="en-US" sz="2800" dirty="0" smtClean="0">
                    <a:ln w="1270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</a:rPr>
                  <a:t>Executive Council</a:t>
                </a:r>
                <a:endParaRPr lang="en-US" sz="2000" dirty="0">
                  <a:ln w="1270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053070" y="2519830"/>
                <a:ext cx="2072033" cy="175259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ArchUp">
                  <a:avLst/>
                </a:prstTxWarp>
                <a:spAutoFit/>
              </a:bodyPr>
              <a:lstStyle/>
              <a:p>
                <a:pPr algn="ctr"/>
                <a:r>
                  <a:rPr lang="en-US" sz="2800" dirty="0" smtClean="0">
                    <a:ln w="1270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</a:rPr>
                  <a:t>Council</a:t>
                </a:r>
                <a:endParaRPr lang="en-US" sz="2800" dirty="0">
                  <a:ln w="1270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3810000" y="284480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93976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/>
                <a:t>Fellowship</a:t>
              </a:r>
            </a:p>
          </p:txBody>
        </p:sp>
        <p:sp>
          <p:nvSpPr>
            <p:cNvPr id="46" name="Freeform 45"/>
            <p:cNvSpPr/>
            <p:nvPr/>
          </p:nvSpPr>
          <p:spPr>
            <a:xfrm>
              <a:off x="6548553" y="1105634"/>
              <a:ext cx="1757247" cy="875566"/>
            </a:xfrm>
            <a:custGeom>
              <a:avLst/>
              <a:gdLst>
                <a:gd name="connsiteX0" fmla="*/ 0 w 1673569"/>
                <a:gd name="connsiteY0" fmla="*/ 136807 h 820843"/>
                <a:gd name="connsiteX1" fmla="*/ 136807 w 1673569"/>
                <a:gd name="connsiteY1" fmla="*/ 0 h 820843"/>
                <a:gd name="connsiteX2" fmla="*/ 1536762 w 1673569"/>
                <a:gd name="connsiteY2" fmla="*/ 0 h 820843"/>
                <a:gd name="connsiteX3" fmla="*/ 1673569 w 1673569"/>
                <a:gd name="connsiteY3" fmla="*/ 136807 h 820843"/>
                <a:gd name="connsiteX4" fmla="*/ 1673569 w 1673569"/>
                <a:gd name="connsiteY4" fmla="*/ 684036 h 820843"/>
                <a:gd name="connsiteX5" fmla="*/ 1536762 w 1673569"/>
                <a:gd name="connsiteY5" fmla="*/ 820843 h 820843"/>
                <a:gd name="connsiteX6" fmla="*/ 136807 w 1673569"/>
                <a:gd name="connsiteY6" fmla="*/ 820843 h 820843"/>
                <a:gd name="connsiteX7" fmla="*/ 0 w 1673569"/>
                <a:gd name="connsiteY7" fmla="*/ 684036 h 820843"/>
                <a:gd name="connsiteX8" fmla="*/ 0 w 1673569"/>
                <a:gd name="connsiteY8" fmla="*/ 136807 h 82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20843">
                  <a:moveTo>
                    <a:pt x="0" y="136807"/>
                  </a:moveTo>
                  <a:cubicBezTo>
                    <a:pt x="0" y="61251"/>
                    <a:pt x="61251" y="0"/>
                    <a:pt x="136807" y="0"/>
                  </a:cubicBezTo>
                  <a:lnTo>
                    <a:pt x="1536762" y="0"/>
                  </a:lnTo>
                  <a:cubicBezTo>
                    <a:pt x="1612318" y="0"/>
                    <a:pt x="1673569" y="61251"/>
                    <a:pt x="1673569" y="136807"/>
                  </a:cubicBezTo>
                  <a:lnTo>
                    <a:pt x="1673569" y="684036"/>
                  </a:lnTo>
                  <a:cubicBezTo>
                    <a:pt x="1673569" y="759592"/>
                    <a:pt x="1612318" y="820843"/>
                    <a:pt x="1536762" y="820843"/>
                  </a:cubicBezTo>
                  <a:lnTo>
                    <a:pt x="136807" y="820843"/>
                  </a:lnTo>
                  <a:cubicBezTo>
                    <a:pt x="61251" y="820843"/>
                    <a:pt x="0" y="759592"/>
                    <a:pt x="0" y="684036"/>
                  </a:cubicBezTo>
                  <a:lnTo>
                    <a:pt x="0" y="13680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207" tIns="69207" rIns="69207" bIns="69207" numCol="1" spcCol="1343" anchor="ctr" anchorCtr="0">
              <a:normAutofit/>
            </a:bodyPr>
            <a:lstStyle/>
            <a:p>
              <a:pPr algn="ctr" defTabSz="93976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/>
                <a:t>Worship</a:t>
              </a:r>
            </a:p>
          </p:txBody>
        </p:sp>
        <p:sp>
          <p:nvSpPr>
            <p:cNvPr id="47" name="Freeform 46"/>
            <p:cNvSpPr/>
            <p:nvPr/>
          </p:nvSpPr>
          <p:spPr>
            <a:xfrm>
              <a:off x="7539153" y="2782034"/>
              <a:ext cx="1757247" cy="875566"/>
            </a:xfrm>
            <a:custGeom>
              <a:avLst/>
              <a:gdLst>
                <a:gd name="connsiteX0" fmla="*/ 0 w 1673569"/>
                <a:gd name="connsiteY0" fmla="*/ 136807 h 820843"/>
                <a:gd name="connsiteX1" fmla="*/ 136807 w 1673569"/>
                <a:gd name="connsiteY1" fmla="*/ 0 h 820843"/>
                <a:gd name="connsiteX2" fmla="*/ 1536762 w 1673569"/>
                <a:gd name="connsiteY2" fmla="*/ 0 h 820843"/>
                <a:gd name="connsiteX3" fmla="*/ 1673569 w 1673569"/>
                <a:gd name="connsiteY3" fmla="*/ 136807 h 820843"/>
                <a:gd name="connsiteX4" fmla="*/ 1673569 w 1673569"/>
                <a:gd name="connsiteY4" fmla="*/ 684036 h 820843"/>
                <a:gd name="connsiteX5" fmla="*/ 1536762 w 1673569"/>
                <a:gd name="connsiteY5" fmla="*/ 820843 h 820843"/>
                <a:gd name="connsiteX6" fmla="*/ 136807 w 1673569"/>
                <a:gd name="connsiteY6" fmla="*/ 820843 h 820843"/>
                <a:gd name="connsiteX7" fmla="*/ 0 w 1673569"/>
                <a:gd name="connsiteY7" fmla="*/ 684036 h 820843"/>
                <a:gd name="connsiteX8" fmla="*/ 0 w 1673569"/>
                <a:gd name="connsiteY8" fmla="*/ 136807 h 82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20843">
                  <a:moveTo>
                    <a:pt x="0" y="136807"/>
                  </a:moveTo>
                  <a:cubicBezTo>
                    <a:pt x="0" y="61251"/>
                    <a:pt x="61251" y="0"/>
                    <a:pt x="136807" y="0"/>
                  </a:cubicBezTo>
                  <a:lnTo>
                    <a:pt x="1536762" y="0"/>
                  </a:lnTo>
                  <a:cubicBezTo>
                    <a:pt x="1612318" y="0"/>
                    <a:pt x="1673569" y="61251"/>
                    <a:pt x="1673569" y="136807"/>
                  </a:cubicBezTo>
                  <a:lnTo>
                    <a:pt x="1673569" y="684036"/>
                  </a:lnTo>
                  <a:cubicBezTo>
                    <a:pt x="1673569" y="759592"/>
                    <a:pt x="1612318" y="820843"/>
                    <a:pt x="1536762" y="820843"/>
                  </a:cubicBezTo>
                  <a:lnTo>
                    <a:pt x="136807" y="820843"/>
                  </a:lnTo>
                  <a:cubicBezTo>
                    <a:pt x="61251" y="820843"/>
                    <a:pt x="0" y="759592"/>
                    <a:pt x="0" y="684036"/>
                  </a:cubicBezTo>
                  <a:lnTo>
                    <a:pt x="0" y="13680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207" tIns="69207" rIns="69207" bIns="69207" numCol="1" spcCol="1343" anchor="ctr" anchorCtr="0">
              <a:normAutofit/>
            </a:bodyPr>
            <a:lstStyle/>
            <a:p>
              <a:pPr algn="ctr" defTabSz="93976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/>
                <a:t>Endowment</a:t>
              </a:r>
            </a:p>
          </p:txBody>
        </p:sp>
        <p:sp>
          <p:nvSpPr>
            <p:cNvPr id="48" name="Freeform 47"/>
            <p:cNvSpPr/>
            <p:nvPr/>
          </p:nvSpPr>
          <p:spPr>
            <a:xfrm>
              <a:off x="7239000" y="46132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 fontScale="92500" lnSpcReduction="20000"/>
            </a:bodyPr>
            <a:lstStyle/>
            <a:p>
              <a:pPr algn="ctr" defTabSz="93976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/>
                <a:t>Building</a:t>
              </a:r>
              <a:br>
                <a:rPr lang="en-US" sz="2100" dirty="0"/>
              </a:br>
              <a:r>
                <a:rPr lang="en-US" sz="2100" dirty="0"/>
                <a:t>&amp;</a:t>
              </a:r>
              <a:br>
                <a:rPr lang="en-US" sz="2100" dirty="0"/>
              </a:br>
              <a:r>
                <a:rPr lang="en-US" sz="2100" dirty="0"/>
                <a:t>Grounds</a:t>
              </a: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357553" y="6172200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93976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/>
                <a:t>Youth</a:t>
              </a:r>
              <a:br>
                <a:rPr lang="en-US" sz="2100" dirty="0"/>
              </a:br>
              <a:r>
                <a:rPr lang="en-US" sz="2100" dirty="0" smtClean="0"/>
                <a:t>Experience</a:t>
              </a:r>
              <a:endParaRPr lang="en-US" sz="2100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568269" y="46132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93976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/>
                <a:t>Finance</a:t>
              </a: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28600" y="28606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93976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/>
                <a:t>Staff</a:t>
              </a:r>
              <a:br>
                <a:rPr lang="en-US" sz="2100" dirty="0"/>
              </a:br>
              <a:r>
                <a:rPr lang="en-US" sz="2100" dirty="0"/>
                <a:t>Support</a:t>
              </a:r>
            </a:p>
          </p:txBody>
        </p:sp>
        <p:sp>
          <p:nvSpPr>
            <p:cNvPr id="52" name="Freeform 51"/>
            <p:cNvSpPr/>
            <p:nvPr/>
          </p:nvSpPr>
          <p:spPr>
            <a:xfrm>
              <a:off x="1066800" y="1188997"/>
              <a:ext cx="1757247" cy="868403"/>
            </a:xfrm>
            <a:custGeom>
              <a:avLst/>
              <a:gdLst>
                <a:gd name="connsiteX0" fmla="*/ 0 w 1673569"/>
                <a:gd name="connsiteY0" fmla="*/ 135688 h 814128"/>
                <a:gd name="connsiteX1" fmla="*/ 135688 w 1673569"/>
                <a:gd name="connsiteY1" fmla="*/ 0 h 814128"/>
                <a:gd name="connsiteX2" fmla="*/ 1537881 w 1673569"/>
                <a:gd name="connsiteY2" fmla="*/ 0 h 814128"/>
                <a:gd name="connsiteX3" fmla="*/ 1673569 w 1673569"/>
                <a:gd name="connsiteY3" fmla="*/ 135688 h 814128"/>
                <a:gd name="connsiteX4" fmla="*/ 1673569 w 1673569"/>
                <a:gd name="connsiteY4" fmla="*/ 678440 h 814128"/>
                <a:gd name="connsiteX5" fmla="*/ 1537881 w 1673569"/>
                <a:gd name="connsiteY5" fmla="*/ 814128 h 814128"/>
                <a:gd name="connsiteX6" fmla="*/ 135688 w 1673569"/>
                <a:gd name="connsiteY6" fmla="*/ 814128 h 814128"/>
                <a:gd name="connsiteX7" fmla="*/ 0 w 1673569"/>
                <a:gd name="connsiteY7" fmla="*/ 678440 h 814128"/>
                <a:gd name="connsiteX8" fmla="*/ 0 w 1673569"/>
                <a:gd name="connsiteY8" fmla="*/ 135688 h 814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4128">
                  <a:moveTo>
                    <a:pt x="0" y="135688"/>
                  </a:moveTo>
                  <a:cubicBezTo>
                    <a:pt x="0" y="60750"/>
                    <a:pt x="60750" y="0"/>
                    <a:pt x="135688" y="0"/>
                  </a:cubicBezTo>
                  <a:lnTo>
                    <a:pt x="1537881" y="0"/>
                  </a:lnTo>
                  <a:cubicBezTo>
                    <a:pt x="1612819" y="0"/>
                    <a:pt x="1673569" y="60750"/>
                    <a:pt x="1673569" y="135688"/>
                  </a:cubicBezTo>
                  <a:lnTo>
                    <a:pt x="1673569" y="678440"/>
                  </a:lnTo>
                  <a:cubicBezTo>
                    <a:pt x="1673569" y="753378"/>
                    <a:pt x="1612819" y="814128"/>
                    <a:pt x="1537881" y="814128"/>
                  </a:cubicBezTo>
                  <a:lnTo>
                    <a:pt x="135688" y="814128"/>
                  </a:lnTo>
                  <a:cubicBezTo>
                    <a:pt x="60750" y="814128"/>
                    <a:pt x="0" y="753378"/>
                    <a:pt x="0" y="678440"/>
                  </a:cubicBezTo>
                  <a:lnTo>
                    <a:pt x="0" y="13568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862" tIns="68862" rIns="68862" bIns="68862" numCol="1" spcCol="1343" anchor="ctr" anchorCtr="0">
              <a:normAutofit/>
            </a:bodyPr>
            <a:lstStyle/>
            <a:p>
              <a:pPr algn="ctr" defTabSz="93976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/>
                <a:t>Staff</a:t>
              </a:r>
            </a:p>
          </p:txBody>
        </p:sp>
        <p:sp>
          <p:nvSpPr>
            <p:cNvPr id="53" name="Freeform 52"/>
            <p:cNvSpPr/>
            <p:nvPr/>
          </p:nvSpPr>
          <p:spPr>
            <a:xfrm>
              <a:off x="5486400" y="62134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 fontScale="92500"/>
            </a:bodyPr>
            <a:lstStyle/>
            <a:p>
              <a:pPr algn="ctr" defTabSz="93976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/>
                <a:t>Community</a:t>
              </a:r>
              <a:br>
                <a:rPr lang="en-US" sz="2100" dirty="0"/>
              </a:br>
              <a:r>
                <a:rPr lang="en-US" sz="2100" dirty="0"/>
                <a:t>Engagement</a:t>
              </a:r>
            </a:p>
          </p:txBody>
        </p:sp>
        <p:cxnSp>
          <p:nvCxnSpPr>
            <p:cNvPr id="82" name="Straight Connector 81"/>
            <p:cNvCxnSpPr/>
            <p:nvPr/>
          </p:nvCxnSpPr>
          <p:spPr>
            <a:xfrm flipH="1">
              <a:off x="6819902" y="3293318"/>
              <a:ext cx="643051" cy="72318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228600" y="6925733"/>
            <a:ext cx="2240280" cy="389467"/>
          </a:xfrm>
        </p:spPr>
        <p:txBody>
          <a:bodyPr/>
          <a:lstStyle/>
          <a:p>
            <a:r>
              <a:rPr lang="en-US" dirty="0" smtClean="0"/>
              <a:t>2/24/2023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152400"/>
            <a:ext cx="89154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Lutheran Church of the Resurrection</a:t>
            </a:r>
          </a:p>
          <a:p>
            <a:pPr algn="ctr"/>
            <a:r>
              <a:rPr lang="en-US" dirty="0" smtClean="0"/>
              <a:t>Working together for a common mission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9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26</Words>
  <Application>Microsoft Office PowerPoint</Application>
  <PresentationFormat>Custom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jakenetadmin@yahoo.com</dc:creator>
  <cp:lastModifiedBy>jakenetadmin@yahoo.com</cp:lastModifiedBy>
  <cp:revision>27</cp:revision>
  <cp:lastPrinted>2023-02-21T08:06:46Z</cp:lastPrinted>
  <dcterms:created xsi:type="dcterms:W3CDTF">2023-02-21T06:22:58Z</dcterms:created>
  <dcterms:modified xsi:type="dcterms:W3CDTF">2023-02-24T18:18:38Z</dcterms:modified>
</cp:coreProperties>
</file>