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943600" cy="4114800"/>
  <p:notesSz cx="6858000" cy="9144000"/>
  <p:defaultTextStyle>
    <a:defPPr>
      <a:defRPr lang="en-US"/>
    </a:defPPr>
    <a:lvl1pPr marL="0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7350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4700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62051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49401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36751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724101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011451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298802" algn="l" defTabSz="5747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2" d="100"/>
          <a:sy n="102" d="100"/>
        </p:scale>
        <p:origin x="-918" y="-90"/>
      </p:cViewPr>
      <p:guideLst>
        <p:guide orient="horz" pos="1296"/>
        <p:guide pos="1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770" y="1278255"/>
            <a:ext cx="5052060" cy="88201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1540" y="2331720"/>
            <a:ext cx="4160520" cy="1051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2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8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4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503" y="2644140"/>
            <a:ext cx="5052060" cy="817245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503" y="1744028"/>
            <a:ext cx="5052060" cy="900112"/>
          </a:xfrm>
        </p:spPr>
        <p:txBody>
          <a:bodyPr anchor="b"/>
          <a:lstStyle>
            <a:lvl1pPr marL="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1pPr>
            <a:lvl2pPr marL="28735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747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6205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14940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43675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72410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01145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29880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9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961" y="576263"/>
            <a:ext cx="1689179" cy="162877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576263"/>
            <a:ext cx="1689180" cy="162877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0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" y="164783"/>
            <a:ext cx="534924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180" y="921068"/>
            <a:ext cx="2626122" cy="383857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7350" indent="0">
              <a:buNone/>
              <a:defRPr sz="1300" b="1"/>
            </a:lvl2pPr>
            <a:lvl3pPr marL="574700" indent="0">
              <a:buNone/>
              <a:defRPr sz="1100" b="1"/>
            </a:lvl3pPr>
            <a:lvl4pPr marL="862051" indent="0">
              <a:buNone/>
              <a:defRPr sz="1000" b="1"/>
            </a:lvl4pPr>
            <a:lvl5pPr marL="1149401" indent="0">
              <a:buNone/>
              <a:defRPr sz="1000" b="1"/>
            </a:lvl5pPr>
            <a:lvl6pPr marL="1436751" indent="0">
              <a:buNone/>
              <a:defRPr sz="1000" b="1"/>
            </a:lvl6pPr>
            <a:lvl7pPr marL="1724101" indent="0">
              <a:buNone/>
              <a:defRPr sz="1000" b="1"/>
            </a:lvl7pPr>
            <a:lvl8pPr marL="2011451" indent="0">
              <a:buNone/>
              <a:defRPr sz="1000" b="1"/>
            </a:lvl8pPr>
            <a:lvl9pPr marL="2298802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180" y="1304925"/>
            <a:ext cx="2626122" cy="2370773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19266" y="921068"/>
            <a:ext cx="2627154" cy="383857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7350" indent="0">
              <a:buNone/>
              <a:defRPr sz="1300" b="1"/>
            </a:lvl2pPr>
            <a:lvl3pPr marL="574700" indent="0">
              <a:buNone/>
              <a:defRPr sz="1100" b="1"/>
            </a:lvl3pPr>
            <a:lvl4pPr marL="862051" indent="0">
              <a:buNone/>
              <a:defRPr sz="1000" b="1"/>
            </a:lvl4pPr>
            <a:lvl5pPr marL="1149401" indent="0">
              <a:buNone/>
              <a:defRPr sz="1000" b="1"/>
            </a:lvl5pPr>
            <a:lvl6pPr marL="1436751" indent="0">
              <a:buNone/>
              <a:defRPr sz="1000" b="1"/>
            </a:lvl6pPr>
            <a:lvl7pPr marL="1724101" indent="0">
              <a:buNone/>
              <a:defRPr sz="1000" b="1"/>
            </a:lvl7pPr>
            <a:lvl8pPr marL="2011451" indent="0">
              <a:buNone/>
              <a:defRPr sz="1000" b="1"/>
            </a:lvl8pPr>
            <a:lvl9pPr marL="2298802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19266" y="1304925"/>
            <a:ext cx="2627154" cy="2370773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76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26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9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1" y="163830"/>
            <a:ext cx="1955403" cy="697230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3782" y="163830"/>
            <a:ext cx="3322638" cy="351186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181" y="861060"/>
            <a:ext cx="1955403" cy="2814638"/>
          </a:xfrm>
        </p:spPr>
        <p:txBody>
          <a:bodyPr/>
          <a:lstStyle>
            <a:lvl1pPr marL="0" indent="0">
              <a:buNone/>
              <a:defRPr sz="900"/>
            </a:lvl1pPr>
            <a:lvl2pPr marL="287350" indent="0">
              <a:buNone/>
              <a:defRPr sz="800"/>
            </a:lvl2pPr>
            <a:lvl3pPr marL="574700" indent="0">
              <a:buNone/>
              <a:defRPr sz="600"/>
            </a:lvl3pPr>
            <a:lvl4pPr marL="862051" indent="0">
              <a:buNone/>
              <a:defRPr sz="600"/>
            </a:lvl4pPr>
            <a:lvl5pPr marL="1149401" indent="0">
              <a:buNone/>
              <a:defRPr sz="600"/>
            </a:lvl5pPr>
            <a:lvl6pPr marL="1436751" indent="0">
              <a:buNone/>
              <a:defRPr sz="600"/>
            </a:lvl6pPr>
            <a:lvl7pPr marL="1724101" indent="0">
              <a:buNone/>
              <a:defRPr sz="600"/>
            </a:lvl7pPr>
            <a:lvl8pPr marL="2011451" indent="0">
              <a:buNone/>
              <a:defRPr sz="600"/>
            </a:lvl8pPr>
            <a:lvl9pPr marL="229880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33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987" y="2880360"/>
            <a:ext cx="3566160" cy="340043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64987" y="367665"/>
            <a:ext cx="3566160" cy="2468880"/>
          </a:xfrm>
        </p:spPr>
        <p:txBody>
          <a:bodyPr/>
          <a:lstStyle>
            <a:lvl1pPr marL="0" indent="0">
              <a:buNone/>
              <a:defRPr sz="2000"/>
            </a:lvl1pPr>
            <a:lvl2pPr marL="287350" indent="0">
              <a:buNone/>
              <a:defRPr sz="1800"/>
            </a:lvl2pPr>
            <a:lvl3pPr marL="574700" indent="0">
              <a:buNone/>
              <a:defRPr sz="1500"/>
            </a:lvl3pPr>
            <a:lvl4pPr marL="862051" indent="0">
              <a:buNone/>
              <a:defRPr sz="1300"/>
            </a:lvl4pPr>
            <a:lvl5pPr marL="1149401" indent="0">
              <a:buNone/>
              <a:defRPr sz="1300"/>
            </a:lvl5pPr>
            <a:lvl6pPr marL="1436751" indent="0">
              <a:buNone/>
              <a:defRPr sz="1300"/>
            </a:lvl6pPr>
            <a:lvl7pPr marL="1724101" indent="0">
              <a:buNone/>
              <a:defRPr sz="1300"/>
            </a:lvl7pPr>
            <a:lvl8pPr marL="2011451" indent="0">
              <a:buNone/>
              <a:defRPr sz="1300"/>
            </a:lvl8pPr>
            <a:lvl9pPr marL="2298802" indent="0">
              <a:buNone/>
              <a:defRPr sz="1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4987" y="3220403"/>
            <a:ext cx="3566160" cy="482917"/>
          </a:xfrm>
        </p:spPr>
        <p:txBody>
          <a:bodyPr/>
          <a:lstStyle>
            <a:lvl1pPr marL="0" indent="0">
              <a:buNone/>
              <a:defRPr sz="900"/>
            </a:lvl1pPr>
            <a:lvl2pPr marL="287350" indent="0">
              <a:buNone/>
              <a:defRPr sz="800"/>
            </a:lvl2pPr>
            <a:lvl3pPr marL="574700" indent="0">
              <a:buNone/>
              <a:defRPr sz="600"/>
            </a:lvl3pPr>
            <a:lvl4pPr marL="862051" indent="0">
              <a:buNone/>
              <a:defRPr sz="600"/>
            </a:lvl4pPr>
            <a:lvl5pPr marL="1149401" indent="0">
              <a:buNone/>
              <a:defRPr sz="600"/>
            </a:lvl5pPr>
            <a:lvl6pPr marL="1436751" indent="0">
              <a:buNone/>
              <a:defRPr sz="600"/>
            </a:lvl6pPr>
            <a:lvl7pPr marL="1724101" indent="0">
              <a:buNone/>
              <a:defRPr sz="600"/>
            </a:lvl7pPr>
            <a:lvl8pPr marL="2011451" indent="0">
              <a:buNone/>
              <a:defRPr sz="600"/>
            </a:lvl8pPr>
            <a:lvl9pPr marL="229880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8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3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01541" y="99060"/>
            <a:ext cx="868839" cy="21059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961" y="99060"/>
            <a:ext cx="2509520" cy="21059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1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180" y="164783"/>
            <a:ext cx="5349240" cy="685800"/>
          </a:xfrm>
          <a:prstGeom prst="rect">
            <a:avLst/>
          </a:prstGeom>
        </p:spPr>
        <p:txBody>
          <a:bodyPr vert="horz" lIns="57470" tIns="28735" rIns="57470" bIns="2873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180" y="960120"/>
            <a:ext cx="5349240" cy="2715578"/>
          </a:xfrm>
          <a:prstGeom prst="rect">
            <a:avLst/>
          </a:prstGeom>
        </p:spPr>
        <p:txBody>
          <a:bodyPr vert="horz" lIns="57470" tIns="28735" rIns="57470" bIns="2873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180" y="3813810"/>
            <a:ext cx="1386840" cy="219075"/>
          </a:xfrm>
          <a:prstGeom prst="rect">
            <a:avLst/>
          </a:prstGeom>
        </p:spPr>
        <p:txBody>
          <a:bodyPr vert="horz" lIns="57470" tIns="28735" rIns="57470" bIns="28735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F90E1-00C3-4984-9B7E-37E5A5A212C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0730" y="3813810"/>
            <a:ext cx="1882140" cy="219075"/>
          </a:xfrm>
          <a:prstGeom prst="rect">
            <a:avLst/>
          </a:prstGeom>
        </p:spPr>
        <p:txBody>
          <a:bodyPr vert="horz" lIns="57470" tIns="28735" rIns="57470" bIns="28735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59580" y="3813810"/>
            <a:ext cx="1386840" cy="219075"/>
          </a:xfrm>
          <a:prstGeom prst="rect">
            <a:avLst/>
          </a:prstGeom>
        </p:spPr>
        <p:txBody>
          <a:bodyPr vert="horz" lIns="57470" tIns="28735" rIns="57470" bIns="28735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55279-AAFD-4682-8B1D-024812F87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6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747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513" indent="-215513" algn="l" defTabSz="5747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6944" indent="-179594" algn="l" defTabSz="5747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18376" indent="-143675" algn="l" defTabSz="5747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726" indent="-143675" algn="l" defTabSz="574700" rtl="0" eaLnBrk="1" latinLnBrk="0" hangingPunct="1">
        <a:spcBef>
          <a:spcPct val="20000"/>
        </a:spcBef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3076" indent="-143675" algn="l" defTabSz="574700" rtl="0" eaLnBrk="1" latinLnBrk="0" hangingPunct="1">
        <a:spcBef>
          <a:spcPct val="20000"/>
        </a:spcBef>
        <a:buFont typeface="Arial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580426" indent="-143675" algn="l" defTabSz="57470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776" indent="-143675" algn="l" defTabSz="57470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155127" indent="-143675" algn="l" defTabSz="57470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477" indent="-143675" algn="l" defTabSz="57470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50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700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2051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401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751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4101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451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802" algn="l" defTabSz="5747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96863" y="216853"/>
            <a:ext cx="5349875" cy="3681096"/>
            <a:chOff x="0" y="0"/>
            <a:chExt cx="5350233" cy="368126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625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0" t="32622" r="9519" b="6233"/>
            <a:stretch/>
          </p:blipFill>
          <p:spPr bwMode="auto">
            <a:xfrm>
              <a:off x="55659" y="95416"/>
              <a:ext cx="3768918" cy="32679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762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Car Parking Icon Graphic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403" y="357809"/>
              <a:ext cx="628153" cy="4214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 descr="Car Parking Icon Graphic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3704" y="1335819"/>
              <a:ext cx="628153" cy="4214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4047213" y="365760"/>
              <a:ext cx="1302385" cy="7950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b="1" u="sng">
                  <a:effectLst/>
                  <a:latin typeface="Calibri"/>
                  <a:ea typeface="Calibri"/>
                  <a:cs typeface="Times New Roman"/>
                </a:rPr>
                <a:t>Horticultural Hall</a:t>
              </a:r>
              <a:r>
                <a:rPr lang="en-US" sz="1100">
                  <a:effectLst/>
                  <a:latin typeface="Calibri"/>
                  <a:ea typeface="Calibri"/>
                  <a:cs typeface="Times New Roman"/>
                </a:rPr>
                <a:t/>
              </a:r>
              <a:br>
                <a:rPr lang="en-US" sz="11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330 Broad Street</a:t>
              </a:r>
              <a:br>
                <a:rPr lang="en-US" sz="10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Lake Geneva, WI 53147</a:t>
              </a:r>
              <a:endParaRPr lang="en-US" sz="11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4047213" y="1701579"/>
              <a:ext cx="1303020" cy="15500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b="1">
                  <a:effectLst/>
                  <a:latin typeface="Calibri"/>
                  <a:ea typeface="Calibri"/>
                  <a:cs typeface="Times New Roman"/>
                </a:rPr>
                <a:t>        </a:t>
              </a:r>
              <a:r>
                <a:rPr lang="en-US" sz="1100" b="1" u="sng">
                  <a:effectLst/>
                  <a:latin typeface="Calibri"/>
                  <a:ea typeface="Calibri"/>
                  <a:cs typeface="Times New Roman"/>
                </a:rPr>
                <a:t>Parking</a:t>
              </a:r>
              <a:br>
                <a:rPr lang="en-US" sz="1100" b="1" u="sng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– on-street</a:t>
              </a:r>
              <a:br>
                <a:rPr lang="en-US" sz="10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– BMO bank lot</a:t>
              </a:r>
              <a:br>
                <a:rPr lang="en-US" sz="10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   (not in ATM line)</a:t>
              </a:r>
              <a:br>
                <a:rPr lang="en-US" sz="10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– School lot</a:t>
              </a:r>
              <a:br>
                <a:rPr lang="en-US" sz="10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– Town Bank lot, 2</a:t>
              </a:r>
              <a:br>
                <a:rPr lang="en-US" sz="10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   blocks north on</a:t>
              </a:r>
              <a:br>
                <a:rPr lang="en-US" sz="1000">
                  <a:effectLst/>
                  <a:latin typeface="Calibri"/>
                  <a:ea typeface="Calibri"/>
                  <a:cs typeface="Times New Roman"/>
                </a:rPr>
              </a:b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   Broad Street</a:t>
              </a:r>
              <a:endParaRPr lang="en-US" sz="1100">
                <a:effectLst/>
                <a:latin typeface="Calibri"/>
                <a:ea typeface="Calibri"/>
                <a:cs typeface="Times New Roman"/>
              </a:endParaRPr>
            </a:p>
          </p:txBody>
        </p:sp>
        <p:pic>
          <p:nvPicPr>
            <p:cNvPr id="10" name="Picture 9" descr="Car Parking Icon Graphic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636" y="453224"/>
              <a:ext cx="628153" cy="4214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0" y="2655736"/>
              <a:ext cx="755015" cy="1025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>
              <a:glow rad="63500">
                <a:schemeClr val="bg1">
                  <a:lumMod val="50000"/>
                </a:schemeClr>
              </a:glow>
              <a:softEdge rad="25400"/>
            </a:effectLst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>
                  <a:effectLst/>
                  <a:latin typeface="Freestyle Script"/>
                  <a:ea typeface="Calibri"/>
                  <a:cs typeface="Times New Roman"/>
                </a:rPr>
                <a:t>Emily</a:t>
              </a:r>
              <a:br>
                <a:rPr lang="en-US" sz="1400" b="1">
                  <a:effectLst/>
                  <a:latin typeface="Freestyle Script"/>
                  <a:ea typeface="Calibri"/>
                  <a:cs typeface="Times New Roman"/>
                </a:rPr>
              </a:br>
              <a:r>
                <a:rPr lang="en-US" sz="1400" b="1">
                  <a:effectLst/>
                  <a:latin typeface="Freestyle Script"/>
                  <a:ea typeface="Calibri"/>
                  <a:cs typeface="Times New Roman"/>
                </a:rPr>
                <a:t>&amp;</a:t>
              </a:r>
              <a:br>
                <a:rPr lang="en-US" sz="1400" b="1">
                  <a:effectLst/>
                  <a:latin typeface="Freestyle Script"/>
                  <a:ea typeface="Calibri"/>
                  <a:cs typeface="Times New Roman"/>
                </a:rPr>
              </a:br>
              <a:r>
                <a:rPr lang="en-US" sz="1400" b="1">
                  <a:effectLst/>
                  <a:latin typeface="Freestyle Script"/>
                  <a:ea typeface="Calibri"/>
                  <a:cs typeface="Times New Roman"/>
                </a:rPr>
                <a:t>Jake’s</a:t>
              </a:r>
              <a:br>
                <a:rPr lang="en-US" sz="1400" b="1">
                  <a:effectLst/>
                  <a:latin typeface="Freestyle Script"/>
                  <a:ea typeface="Calibri"/>
                  <a:cs typeface="Times New Roman"/>
                </a:rPr>
              </a:br>
              <a:r>
                <a:rPr lang="en-US" sz="1400" b="1">
                  <a:effectLst/>
                  <a:latin typeface="Freestyle Script"/>
                  <a:ea typeface="Calibri"/>
                  <a:cs typeface="Times New Roman"/>
                </a:rPr>
                <a:t>Wedding</a:t>
              </a:r>
              <a:endParaRPr lang="en-US" sz="1100">
                <a:effectLst/>
                <a:latin typeface="Calibri"/>
                <a:ea typeface="Calibri"/>
                <a:cs typeface="Times New Roman"/>
              </a:endParaRPr>
            </a:p>
          </p:txBody>
        </p:sp>
        <p:pic>
          <p:nvPicPr>
            <p:cNvPr id="12" name="Picture 11" descr="Wedding Bells Stock Illustrations – 1,812 Wedding Bells ...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062" y="1033670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 descr="Wedding Bells Stock Illustrations – 1,812 Wedding Bells ...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2730" y="0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69396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1</cp:revision>
  <dcterms:created xsi:type="dcterms:W3CDTF">2023-03-21T19:04:29Z</dcterms:created>
  <dcterms:modified xsi:type="dcterms:W3CDTF">2023-03-21T19:06:22Z</dcterms:modified>
</cp:coreProperties>
</file>