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0058400" cy="7772400"/>
  <p:notesSz cx="7010400" cy="9296400"/>
  <p:defaultTextStyle>
    <a:defPPr>
      <a:defRPr lang="en-US"/>
    </a:defPPr>
    <a:lvl1pPr marL="0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54" d="100"/>
          <a:sy n="54" d="100"/>
        </p:scale>
        <p:origin x="-1110" y="-84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414482"/>
            <a:ext cx="8549640" cy="16660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404360"/>
            <a:ext cx="704088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9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7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7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5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F2BB2-583B-477B-9812-C8D06134E412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9529-4551-45DF-B242-EA0DD534F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17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F2BB2-583B-477B-9812-C8D06134E412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9529-4551-45DF-B242-EA0DD534F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67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87"/>
            <a:ext cx="8549640" cy="1543685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5"/>
            <a:ext cx="8549640" cy="1700212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941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882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82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76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4706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564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6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75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F2BB2-583B-477B-9812-C8D06134E412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9529-4551-45DF-B242-EA0DD534F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553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3562" y="2054648"/>
            <a:ext cx="4894738" cy="5814907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15941" y="2054648"/>
            <a:ext cx="4894739" cy="5814907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F2BB2-583B-477B-9812-C8D06134E412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9529-4551-45DF-B242-EA0DD534F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115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311256"/>
            <a:ext cx="905256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739795"/>
            <a:ext cx="4444207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" y="2464859"/>
            <a:ext cx="4444207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28" y="1739795"/>
            <a:ext cx="4445953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28" y="2464859"/>
            <a:ext cx="4445953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F2BB2-583B-477B-9812-C8D06134E412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9529-4551-45DF-B242-EA0DD534F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33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F2BB2-583B-477B-9812-C8D06134E412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9529-4551-45DF-B242-EA0DD534F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240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F2BB2-583B-477B-9812-C8D06134E412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9529-4551-45DF-B242-EA0DD534F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896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309457"/>
            <a:ext cx="3309144" cy="131699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5" y="309457"/>
            <a:ext cx="5622925" cy="6633528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1" y="1626447"/>
            <a:ext cx="3309144" cy="5316538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F2BB2-583B-477B-9812-C8D06134E412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9529-4551-45DF-B242-EA0DD534F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270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0"/>
            <a:ext cx="6035040" cy="64230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600"/>
            </a:lvl1pPr>
            <a:lvl2pPr marL="509412" indent="0">
              <a:buNone/>
              <a:defRPr sz="3100"/>
            </a:lvl2pPr>
            <a:lvl3pPr marL="1018824" indent="0">
              <a:buNone/>
              <a:defRPr sz="2700"/>
            </a:lvl3pPr>
            <a:lvl4pPr marL="1528237" indent="0">
              <a:buNone/>
              <a:defRPr sz="2200"/>
            </a:lvl4pPr>
            <a:lvl5pPr marL="2037649" indent="0">
              <a:buNone/>
              <a:defRPr sz="2200"/>
            </a:lvl5pPr>
            <a:lvl6pPr marL="2547061" indent="0">
              <a:buNone/>
              <a:defRPr sz="2200"/>
            </a:lvl6pPr>
            <a:lvl7pPr marL="3056473" indent="0">
              <a:buNone/>
              <a:defRPr sz="2200"/>
            </a:lvl7pPr>
            <a:lvl8pPr marL="3565886" indent="0">
              <a:buNone/>
              <a:defRPr sz="2200"/>
            </a:lvl8pPr>
            <a:lvl9pPr marL="4075298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3"/>
            <a:ext cx="6035040" cy="912177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F2BB2-583B-477B-9812-C8D06134E412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9529-4551-45DF-B242-EA0DD534F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516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F2BB2-583B-477B-9812-C8D06134E412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9529-4551-45DF-B242-EA0DD534F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114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22272" y="352637"/>
            <a:ext cx="2488407" cy="7516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3562" y="352637"/>
            <a:ext cx="7301071" cy="7516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F2BB2-583B-477B-9812-C8D06134E412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9529-4551-45DF-B242-EA0DD534F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892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</p:spPr>
        <p:txBody>
          <a:bodyPr vert="horz" lIns="101882" tIns="50941" rIns="101882" bIns="5094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813560"/>
            <a:ext cx="9052560" cy="5129425"/>
          </a:xfrm>
          <a:prstGeom prst="rect">
            <a:avLst/>
          </a:prstGeom>
        </p:spPr>
        <p:txBody>
          <a:bodyPr vert="horz" lIns="101882" tIns="50941" rIns="101882" bIns="5094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F2BB2-583B-477B-9812-C8D06134E412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99529-4551-45DF-B242-EA0DD534F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185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18824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2059" indent="-382059" algn="l" defTabSz="1018824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27795" indent="-318383" algn="l" defTabSz="1018824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3531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943" indent="-254706" algn="l" defTabSz="1018824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92355" indent="-254706" algn="l" defTabSz="1018824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1767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180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592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004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Webserver\Em&amp;JakeStuff\TableCards\Slid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95" y="0"/>
            <a:ext cx="4801791" cy="672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Webserver\Em&amp;JakeStuff\TableCards\Slid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0"/>
            <a:ext cx="4800600" cy="6719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612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Webserver\Em&amp;JakeStuff\TableCards\Slid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52401" y="1051560"/>
            <a:ext cx="4801791" cy="672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Webserver\Em&amp;JakeStuff\TableCards\Slid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953001" y="1051559"/>
            <a:ext cx="4800600" cy="6719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5960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Webserver\Em&amp;JakeStuff\TableCards\Slide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" y="0"/>
            <a:ext cx="4801791" cy="672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Webserver\Em&amp;JakeStuff\TableCards\Slide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048" y="0"/>
            <a:ext cx="4801791" cy="672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9241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Webserver\Em&amp;JakeStuff\TableCards\Slide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55448" y="1051560"/>
            <a:ext cx="4801791" cy="672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Webserver\Em&amp;JakeStuff\TableCards\Slide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956048" y="1051560"/>
            <a:ext cx="4801791" cy="672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5097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Webserver\Em&amp;JakeStuff\TableCards\Slide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" y="0"/>
            <a:ext cx="4800600" cy="671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C:\Webserver\Em&amp;JakeStuff\TableCards\Slide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048" y="0"/>
            <a:ext cx="4801791" cy="672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490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Webserver\Em&amp;JakeStuff\TableCards\Slide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58262" y="1051560"/>
            <a:ext cx="4800600" cy="671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Webserver\Em&amp;JakeStuff\TableCards\Slide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956048" y="1051560"/>
            <a:ext cx="4801791" cy="672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438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Webserver\Em&amp;JakeStuff\TableCards\Slide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048" y="0"/>
            <a:ext cx="4801791" cy="672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Webserver\Em&amp;JakeStuff\TableCards\Slide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" y="0"/>
            <a:ext cx="4801791" cy="672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428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Webserver\Em&amp;JakeStuff\TableCards\Slide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956048" y="1051560"/>
            <a:ext cx="4801791" cy="672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Webserver\Em&amp;JakeStuff\TableCards\Slide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55448" y="1051560"/>
            <a:ext cx="4801791" cy="672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086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Webserver\Em&amp;JakeStuff\TableCards\Slide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4336" y="0"/>
            <a:ext cx="4801791" cy="672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Webserver\Em&amp;JakeStuff\TableCards\Slide1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" y="0"/>
            <a:ext cx="4801791" cy="672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5481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Webserver\Em&amp;JakeStuff\TableCards\Slide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956048" y="1051560"/>
            <a:ext cx="4801791" cy="672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Webserver\Em&amp;JakeStuff\TableCards\Slide1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55448" y="1051560"/>
            <a:ext cx="4801791" cy="672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711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Webserver\Em&amp;JakeStuff\TableCards\Slide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-1"/>
            <a:ext cx="4801791" cy="672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Webserver\Em&amp;JakeStuff\TableCards\Slide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" y="0"/>
            <a:ext cx="4801791" cy="672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90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Webserver\Em&amp;JakeStuff\TableCards\Slide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956048" y="1051560"/>
            <a:ext cx="4801791" cy="672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Webserver\Em&amp;JakeStuff\TableCards\Slide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55448" y="1051560"/>
            <a:ext cx="4801791" cy="672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8270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Webserver\Em&amp;JakeStuff\TableCards\Slide1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0"/>
            <a:ext cx="4801791" cy="672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Webserver\Em&amp;JakeStuff\TableCards\Slide1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" y="0"/>
            <a:ext cx="4801791" cy="672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597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Webserver\Em&amp;JakeStuff\TableCards\Slide1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956048" y="1051560"/>
            <a:ext cx="4801791" cy="672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Webserver\Em&amp;JakeStuff\TableCards\Slide1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55448" y="1051560"/>
            <a:ext cx="4801791" cy="672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0625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0</Words>
  <Application>Microsoft Office PowerPoint</Application>
  <PresentationFormat>Custom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jakenetadmin@yahoo.com</dc:creator>
  <cp:lastModifiedBy>jakenetadmin@yahoo.com</cp:lastModifiedBy>
  <cp:revision>14</cp:revision>
  <cp:lastPrinted>2023-06-09T17:28:50Z</cp:lastPrinted>
  <dcterms:created xsi:type="dcterms:W3CDTF">2023-06-09T03:06:12Z</dcterms:created>
  <dcterms:modified xsi:type="dcterms:W3CDTF">2023-06-09T17:36:10Z</dcterms:modified>
</cp:coreProperties>
</file>